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90" r:id="rId2"/>
    <p:sldId id="302" r:id="rId3"/>
    <p:sldId id="301" r:id="rId4"/>
    <p:sldId id="299" r:id="rId5"/>
    <p:sldId id="297" r:id="rId6"/>
    <p:sldId id="298" r:id="rId7"/>
    <p:sldId id="294" r:id="rId8"/>
    <p:sldId id="305" r:id="rId9"/>
    <p:sldId id="303" r:id="rId10"/>
    <p:sldId id="286" r:id="rId11"/>
    <p:sldId id="296" r:id="rId12"/>
    <p:sldId id="288" r:id="rId13"/>
    <p:sldId id="295" r:id="rId14"/>
    <p:sldId id="292" r:id="rId15"/>
    <p:sldId id="304" r:id="rId16"/>
    <p:sldId id="306"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1pPr>
    <a:lvl2pPr marL="0" marR="0" indent="2286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2pPr>
    <a:lvl3pPr marL="0" marR="0" indent="4572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3pPr>
    <a:lvl4pPr marL="0" marR="0" indent="6858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4pPr>
    <a:lvl5pPr marL="0" marR="0" indent="9144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5pPr>
    <a:lvl6pPr marL="0" marR="0" indent="11430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6pPr>
    <a:lvl7pPr marL="0" marR="0" indent="13716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7pPr>
    <a:lvl8pPr marL="0" marR="0" indent="16002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8pPr>
    <a:lvl9pPr marL="0" marR="0" indent="182880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73828" autoAdjust="0"/>
  </p:normalViewPr>
  <p:slideViewPr>
    <p:cSldViewPr snapToGrid="0">
      <p:cViewPr>
        <p:scale>
          <a:sx n="33" d="100"/>
          <a:sy n="33" d="100"/>
        </p:scale>
        <p:origin x="327"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3664C0-4799-4E83-A69E-0299ACF78B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B77D8B1-9127-4161-A64E-0BD14B9648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B5B94F-94F8-453F-8087-E4F2E00E6526}" type="datetimeFigureOut">
              <a:rPr lang="en-US" smtClean="0"/>
              <a:t>8/30/2022</a:t>
            </a:fld>
            <a:endParaRPr lang="en-US"/>
          </a:p>
        </p:txBody>
      </p:sp>
      <p:sp>
        <p:nvSpPr>
          <p:cNvPr id="4" name="Footer Placeholder 3">
            <a:extLst>
              <a:ext uri="{FF2B5EF4-FFF2-40B4-BE49-F238E27FC236}">
                <a16:creationId xmlns:a16="http://schemas.microsoft.com/office/drawing/2014/main" id="{8D5E0B11-4456-42C1-AE58-2F8CCB2FD8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A60AD-B8CE-4BD5-BCAA-1D28BA19C27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DC1016-12C1-4C11-9605-1D9DEC6989DC}" type="slidenum">
              <a:rPr lang="en-US" smtClean="0"/>
              <a:t>‹#›</a:t>
            </a:fld>
            <a:endParaRPr lang="en-US"/>
          </a:p>
        </p:txBody>
      </p:sp>
    </p:spTree>
    <p:extLst>
      <p:ext uri="{BB962C8B-B14F-4D97-AF65-F5344CB8AC3E}">
        <p14:creationId xmlns:p14="http://schemas.microsoft.com/office/powerpoint/2010/main" val="20173653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29.053"/>
    </inkml:context>
    <inkml:brush xml:id="br0">
      <inkml:brushProperty name="width" value="0.05" units="cm"/>
      <inkml:brushProperty name="height" value="0.05" units="cm"/>
    </inkml:brush>
  </inkml:definitions>
  <inkml:trace contextRef="#ctx0" brushRef="#br0">0 289 7055 0 0,'14'0'748'0'0,"38"1"2850"0"0,76 9-1 0 0,-105-8-2900 0 0,0-1 0 0 0,0-1 0 0 0,40-6 0 0 0,-32 3 106 0 0,34 0-1 0 0,-39 4-786 0 0,256-1 776 0 0,-209-11-445 0 0,-38 5-67 0 0,-20 3-266 0 0,34-5 98 0 0,1 1 0 0 0,-1 3-1 0 0,55 2 1 0 0,-49 2 154 0 0,0-2 0 0 0,86-14-1 0 0,-75 6 37 0 0,76 0-1 0 0,-35 9-205 0 0,119-17 0 0 0,10 3 399 0 0,-200 15-470 0 0,29-3 98 0 0,1-2 0 0 0,73-16 0 0 0,-81 10-165 0 0,1 4 0 0 0,106-1 0 0 0,340-29 201 0 0,-355 21-137 0 0,84 5-22 0 0,-177 10 0 0 0,4-3 0 0 0,0-3 0 0 0,69-16 0 0 0,-102 18 0 0 0,0 2 0 0 0,52 0 0 0 0,38-4-139 0 0,-109 8 84 0 0,-9-1 55 0 0,15-4 14 0 0,-12 2-12 0 0,1 1-25 0 0,21 3 8 0 0,-19-2 15 0 0,0-1 0 0 0,0 0 0 0 0,-1 0-12 0 0,-4 1-47 0 0,0 0-130 0 0,3 0 166 0 0,-3 0 190 0 0,-2 0-447 0 0,-3 2 287 0 0,3-2 190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2.307"/>
    </inkml:context>
    <inkml:brush xml:id="br0">
      <inkml:brushProperty name="width" value="0.05" units="cm"/>
      <inkml:brushProperty name="height" value="0.05" units="cm"/>
    </inkml:brush>
  </inkml:definitions>
  <inkml:trace contextRef="#ctx0" brushRef="#br0">1 460 2303 0 0,'3'-1'167'0'0,"24"-13"-683"0"0,14-15 4689 0 0,23-30 5309 0 0,-40 36-8552 0 0,25-22 953 0 0,32-31-331 0 0,-48 41-1094 0 0,22-24 440 0 0,-48 49-631 0 0,0 1 0 0 0,0-1 0 0 0,-1-1 0 0 0,8-16-1 0 0,-13 24-217 0 0,0 1 0 0 0,0-1 0 0 0,-1 1-1 0 0,1-1 1 0 0,-1 1 0 0 0,1-1 0 0 0,-1 0-1 0 0,0 1 1 0 0,-1-5 0 0 0,1-2 158 0 0,0 8-191 0 0,0 1-1 0 0,-1-1 1 0 0,1 0-1 0 0,-1 1 1 0 0,1-1 0 0 0,0 1-1 0 0,-1-1 1 0 0,1 1-1 0 0,-1 0 1 0 0,1-1 0 0 0,-1 1-1 0 0,0-1 1 0 0,1 1-1 0 0,-1 0 1 0 0,1 0-1 0 0,-1-1 1 0 0,0 1 0 0 0,1 0-1 0 0,-1 0 1 0 0,-1-1-1 0 0,-12-2 162 0 0,10 3-138 0 0,-3 2 120 0 0,-3 12-56 0 0,5-5-85 0 0,1-1-1 0 0,0 2 0 0 0,0-1 1 0 0,1 0-1 0 0,1 1 0 0 0,-3 15 0 0 0,1-4-7 0 0,-9 40 44 0 0,-8 92 1 0 0,19-118-37 0 0,2 0-1 0 0,0 0 1 0 0,3 1 0 0 0,7 38-1 0 0,-9-67-398 0 0,1-1 0 0 0,-1 1 0 0 0,1-1 0 0 0,0 0-1 0 0,1 0 1 0 0,0 0 0 0 0,0 0 0 0 0,0 0 0 0 0,0-1-1 0 0,1 1 1 0 0,5 5 0 0 0,5 1-6962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2.906"/>
    </inkml:context>
    <inkml:brush xml:id="br0">
      <inkml:brushProperty name="width" value="0.05" units="cm"/>
      <inkml:brushProperty name="height" value="0.05" units="cm"/>
    </inkml:brush>
  </inkml:definitions>
  <inkml:trace contextRef="#ctx0" brushRef="#br0">393 236 10335 0 0,'0'0'935'0'0,"1"-2"-768"0"0,3-2 70 0 0,-1 0 0 0 0,0-1 0 0 0,0 1 1 0 0,0-1-1 0 0,-1 0 0 0 0,0 0 0 0 0,0 0 1 0 0,0 0-1 0 0,2-8 0 0 0,-1-3 2454 0 0,4-32-1 0 0,-7 44-2489 0 0,0 0 0 0 0,0 0-1 0 0,-1 0 1 0 0,1 0 0 0 0,-1 0 0 0 0,0 0 0 0 0,-1 1 0 0 0,1-1 0 0 0,0 0-1 0 0,-4-4 1 0 0,-4-15 539 0 0,9 21-674 0 0,-1 0-1 0 0,0-1 1 0 0,0 1-1 0 0,0 0 1 0 0,0 0-1 0 0,-1 0 1 0 0,1 0-1 0 0,0 0 1 0 0,-1 0-1 0 0,0 0 1 0 0,1 0-1 0 0,-1 0 1 0 0,0 1-1 0 0,0-1 1 0 0,-3-1 0 0 0,2 1-7 0 0,-1 0 1 0 0,1 1 0 0 0,-1 0-1 0 0,0-1 1 0 0,1 1 0 0 0,-1 1 0 0 0,0-1-1 0 0,0 0 1 0 0,-4 1 0 0 0,-7 0 25 0 0,1 1 1 0 0,-1 1 0 0 0,0 0-1 0 0,-15 5 1 0 0,23-6-65 0 0,-5 3-7 0 0,-1 0 1 0 0,1 0 0 0 0,-1 1-1 0 0,2 1 1 0 0,-1 0 0 0 0,0 0-1 0 0,1 1 1 0 0,1 1 0 0 0,-20 16-1 0 0,19-13 3 0 0,0 1-1 0 0,0 0 0 0 0,1 1 1 0 0,1 0-1 0 0,0 0 0 0 0,0 1 1 0 0,-10 25-1 0 0,15-29-24 0 0,0 1 0 0 0,0-1 0 0 0,1 1 0 0 0,0 0 0 0 0,1 0 0 0 0,1 0 0 0 0,-1 15-1 0 0,2-22 7 0 0,0 1 0 0 0,0-1 0 0 0,1 1 0 0 0,0-1 0 0 0,0 1 0 0 0,0-1 0 0 0,0 1-1 0 0,1-1 1 0 0,-1 0 0 0 0,1 0 0 0 0,0 0 0 0 0,1 0 0 0 0,-1 0 0 0 0,1 0 0 0 0,-1-1-1 0 0,1 1 1 0 0,0-1 0 0 0,0 0 0 0 0,1 1 0 0 0,5 3 0 0 0,2 0 3 0 0,0-1 1 0 0,0 1-1 0 0,1-2 1 0 0,-1 0-1 0 0,1 0 1 0 0,0-1-1 0 0,1-1 1 0 0,-1 0-1 0 0,1-1 1 0 0,12 1-1 0 0,-7-1-1 0 0,-1-2 0 0 0,1-1-1 0 0,-1 0 1 0 0,1-1-1 0 0,-1 0 1 0 0,31-10-1 0 0,-40 9 8 0 0,0 0 0 0 0,0-1 0 0 0,-1 0 0 0 0,1 0 0 0 0,-1 0 0 0 0,0-1 0 0 0,0-1 0 0 0,0 1 0 0 0,-1-1 0 0 0,1 0-1 0 0,-2 0 1 0 0,1-1 0 0 0,-1 0 0 0 0,0 0 0 0 0,0 0 0 0 0,-1 0 0 0 0,1-1 0 0 0,-2 0 0 0 0,1 0 0 0 0,-1 0 0 0 0,-1 0 0 0 0,1 0 0 0 0,-1-1 0 0 0,-1 1 0 0 0,0-1 0 0 0,0 1 0 0 0,0-1 0 0 0,-2-10-1 0 0,0 2 117 0 0,-1-1-1 0 0,0 1 0 0 0,-9-29 0 0 0,8 36-87 0 0,0 1 1 0 0,-1-1-1 0 0,0 1 0 0 0,0 0 1 0 0,-1 1-1 0 0,0-1 0 0 0,-1 1 1 0 0,-6-8-1 0 0,10 14-45 0 0,1 1 1 0 0,0-1-1 0 0,-1 1 0 0 0,1 0 0 0 0,-1-1 1 0 0,1 1-1 0 0,-1 0 0 0 0,0 0 1 0 0,0 0-1 0 0,1 0 0 0 0,-1 0 0 0 0,0 1 1 0 0,0-1-1 0 0,0 1 0 0 0,0-1 0 0 0,0 1 1 0 0,0-1-1 0 0,0 1 0 0 0,0 0 1 0 0,0 0-1 0 0,1 0 0 0 0,-4 1 0 0 0,3-1-261 0 0,-1 1 0 0 0,1 0 0 0 0,0-1 0 0 0,0 1 0 0 0,0 0 0 0 0,0 0 0 0 0,0 1 0 0 0,0-1 0 0 0,1 0 0 0 0,-1 1 0 0 0,0-1 0 0 0,-2 4 1 0 0,-6 6-7640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3.379"/>
    </inkml:context>
    <inkml:brush xml:id="br0">
      <inkml:brushProperty name="width" value="0.05" units="cm"/>
      <inkml:brushProperty name="height" value="0.05" units="cm"/>
    </inkml:brush>
  </inkml:definitions>
  <inkml:trace contextRef="#ctx0" brushRef="#br0">468 128 12239 0 0,'0'0'562'0'0,"1"-1"-18"0"0,0-1-387 0 0,1 0 0 0 0,-1 0 0 0 0,0 0 1 0 0,1 0-1 0 0,-1 0 0 0 0,0 0 0 0 0,-1-1 0 0 0,1 1 1 0 0,0 0-1 0 0,-1-1 0 0 0,1 1 0 0 0,-1-1 1 0 0,0 1-1 0 0,1 0 0 0 0,-1-1 0 0 0,0 1 1 0 0,-1-1-1 0 0,1 1 0 0 0,0 0 0 0 0,-1-1 0 0 0,1 1 1 0 0,-1-1-1 0 0,0 1 0 0 0,0 0 0 0 0,0 0 1 0 0,0 0-1 0 0,0-1 0 0 0,0 1 0 0 0,-1 0 1 0 0,1 0-1 0 0,-3-2 0 0 0,0-1 394 0 0,0 1 0 0 0,-1 0 0 0 0,1 0 0 0 0,-1 0 0 0 0,0 1 0 0 0,-8-5 0 0 0,-18-5-737 0 0,21 11 244 0 0,0 0 1 0 0,0 1-1 0 0,-1 0 0 0 0,1 0 0 0 0,0 1 0 0 0,0 0 0 0 0,-1 1 1 0 0,1 0-1 0 0,0 1 0 0 0,-16 5 0 0 0,4 0 64 0 0,0 0 0 0 0,1 2 0 0 0,-34 19 0 0 0,48-24-122 0 0,-14 8 0 0 0,1 1 0 0 0,-27 21 0 0 0,42-31 0 0 0,1 1 0 0 0,0 0 0 0 0,0 0 0 0 0,0 0 0 0 0,0 1 0 0 0,1-1 0 0 0,-1 1 0 0 0,1 0 0 0 0,1 0 0 0 0,-1 0 0 0 0,1 0 0 0 0,-1 0 0 0 0,1 1 0 0 0,1-1 0 0 0,-1 1 0 0 0,0 5 0 0 0,2-9 3 0 0,0 0 0 0 0,0 0 0 0 0,0 0 0 0 0,0 0 0 0 0,1-1 0 0 0,-1 1 0 0 0,1 0 0 0 0,-1 0 1 0 0,1 0-1 0 0,0-1 0 0 0,-1 1 0 0 0,1 0 0 0 0,0-1 0 0 0,0 1 0 0 0,0-1 0 0 0,0 1 0 0 0,2 1 0 0 0,0 0 12 0 0,0 0 0 0 0,1 0 0 0 0,-1-1 0 0 0,1 1 0 0 0,-1-1 0 0 0,1 0 0 0 0,5 2 0 0 0,5 1 30 0 0,1 0-1 0 0,0 0 0 0 0,16 1 0 0 0,-31-6-44 0 0,26 5-124 0 0,0-1-1 0 0,0-2 0 0 0,0 0 1 0 0,1-2-1 0 0,-1-1 1 0 0,0-1-1 0 0,0-2 0 0 0,47-11 1 0 0,-68 13-288 0 0,0 0-1 0 0,0 0 1 0 0,0 0 0 0 0,-1-1 0 0 0,1 0 0 0 0,-1 0-1 0 0,0 0 1 0 0,0 0 0 0 0,0-1 0 0 0,0 1 0 0 0,0-1-1 0 0,5-8 1 0 0,1-3-5932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3.724"/>
    </inkml:context>
    <inkml:brush xml:id="br0">
      <inkml:brushProperty name="width" value="0.05" units="cm"/>
      <inkml:brushProperty name="height" value="0.05" units="cm"/>
    </inkml:brush>
  </inkml:definitions>
  <inkml:trace contextRef="#ctx0" brushRef="#br0">168 63 5983 0 0,'0'0'274'0'0,"0"-2"-6"0"0,-2-1-266 0 0,1 0-1 0 0,0 0 1 0 0,-1 0 0 0 0,0 0 0 0 0,1 1 0 0 0,-1-1-1 0 0,-4-4 1 0 0,3 4 687 0 0,0 0 0 0 0,-1 0 0 0 0,0 0 1 0 0,1 0-1 0 0,-1 1 0 0 0,0-1 0 0 0,-1 1 0 0 0,-7-3 0 0 0,9 3-78 0 0,-1 1 0 0 0,0 0 0 0 0,0 0 0 0 0,0 1 0 0 0,0-1 0 0 0,0 1 0 0 0,1 0 0 0 0,-1 0 0 0 0,0 0 0 0 0,-8 1 0 0 0,9 0-518 0 0,0 0 1 0 0,1 0 0 0 0,-1 0 0 0 0,0 0-1 0 0,0 0 1 0 0,1 1 0 0 0,-1-1 0 0 0,1 1-1 0 0,-4 3 1 0 0,3-3-2 0 0,1 1 0 0 0,0 0 0 0 0,0 0 0 0 0,0 0 0 0 0,0 1 0 0 0,0-1 0 0 0,0 0 0 0 0,1 1 0 0 0,0-1 0 0 0,0 1 0 0 0,-2 7 0 0 0,1 3 160 0 0,-2 25 0 0 0,4 208 308 0 0,3-196-947 0 0,1 0-1 0 0,12 52 1 0 0,-10-76 95 0 0,1 0 1 0 0,1 0 0 0 0,1-1-1 0 0,2 0 1 0 0,19 34 0 0 0,-21-45-1196 0 0,1-3-260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4.502"/>
    </inkml:context>
    <inkml:brush xml:id="br0">
      <inkml:brushProperty name="width" value="0.05" units="cm"/>
      <inkml:brushProperty name="height" value="0.05" units="cm"/>
    </inkml:brush>
  </inkml:definitions>
  <inkml:trace contextRef="#ctx0" brushRef="#br0">46 37 11111 0 0,'0'0'6102'0'0,"-1"1"-5372"0"0,-2 1-541 0 0,1 1-1 0 0,-1 0 0 0 0,1 0 1 0 0,0 0-1 0 0,0 0 0 0 0,0 1 1 0 0,1-1-1 0 0,-1 0 0 0 0,1 1 0 0 0,0-1 1 0 0,0 1-1 0 0,0-1 0 0 0,0 1 1 0 0,0 5-1 0 0,0 2 184 0 0,0 1-1 0 0,0-1 0 0 0,2 19 1 0 0,17 151 914 0 0,-3-45-1020 0 0,-3-22-97 0 0,-4-71-401 0 0,-5-33 142 0 0,-1 0 0 0 0,0 0 0 0 0,0 15 0 0 0,4-49 18 0 0,-6-3 80 0 0,-1 1 0 0 0,-5-34 0 0 0,-2-22 21 0 0,5 2 12 0 0,-2-149 521 0 0,5 215-528 0 0,-1 3-9 0 0,1 0-1 0 0,0 1 1 0 0,1-1 0 0 0,0 1 0 0 0,1-1 0 0 0,0 1-1 0 0,5-14 1 0 0,-5 21-25 0 0,0 0 0 0 0,0 0 0 0 0,0 0 0 0 0,0 0 0 0 0,1 0 0 0 0,-1 1 0 0 0,1-1 0 0 0,0 1 0 0 0,0 0 0 0 0,0-1 0 0 0,0 2 0 0 0,0-1 0 0 0,0 0 0 0 0,1 1 0 0 0,-1-1 0 0 0,0 1 0 0 0,1 0 0 0 0,-1 0 0 0 0,1 0 0 0 0,0 0 0 0 0,-1 1 0 0 0,7-1 0 0 0,3 1 0 0 0,1 0 0 0 0,0 0 0 0 0,0 1 0 0 0,21 5 0 0 0,-24-4 0 0 0,-1 0 0 0 0,1 1 0 0 0,-1 1 0 0 0,0-1 0 0 0,0 1 0 0 0,0 1 0 0 0,-1 0 0 0 0,11 7 0 0 0,-8-1 0 0 0,-11-7 0 0 0,-1-2 0 0 0,1 2 0 0 0,0-1 0 0 0,-1 0 0 0 0,1 1 0 0 0,-1-1 0 0 0,0 0 0 0 0,0 1 0 0 0,0-1 0 0 0,-1 0 0 0 0,1 0 0 0 0,-1 1 0 0 0,0-1 0 0 0,0 0 0 0 0,0 0 0 0 0,0 0 0 0 0,0 0 0 0 0,-1 0 0 0 0,1 0 0 0 0,-1 0 0 0 0,0 0 0 0 0,0 0 0 0 0,0-1 0 0 0,0 1 0 0 0,-1-1 0 0 0,-2 3 0 0 0,-3 2 0 0 0,-1 0 0 0 0,0 0 0 0 0,0-1 0 0 0,0-1 0 0 0,-1 1 0 0 0,-12 4 0 0 0,-12 3 0 0 0,25-9 0 0 0,2 2 0 0 0,7-4 0 0 0,0 0 0 0 0,0-1 0 0 0,0 1 0 0 0,0 0 0 0 0,0-1 0 0 0,0 1 0 0 0,0-1 0 0 0,1 1 0 0 0,-1 0 0 0 0,0-1 0 0 0,1 1 0 0 0,-1-1 0 0 0,1 1 0 0 0,0-1 0 0 0,0 1 0 0 0,-1-1 0 0 0,1 0 0 0 0,0 1 0 0 0,0-1 0 0 0,2 2 0 0 0,25 24 0 0 0,-28-27 0 0 0,43 33-11 0 0,19 16-27 0 0,-54-42 34 0 0,-1 1 0 0 0,0-1 0 0 0,-1 1 1 0 0,0 0-1 0 0,9 17 0 0 0,-10-16 2 0 0,6 10-32 0 0,8 25-1 0 0,-17-38 29 0 0,0 0-1 0 0,0 1 1 0 0,-1-1 0 0 0,0 0-1 0 0,0 1 1 0 0,0-1 0 0 0,-1 1-1 0 0,0 10 1 0 0,-1-12 6 0 0,0 1 0 0 0,0 0 0 0 0,0-1 0 0 0,-1 1 0 0 0,1-1 0 0 0,-1 0 0 0 0,0 1 0 0 0,-1-1 0 0 0,0 0 0 0 0,1 0 0 0 0,-2 0 0 0 0,1-1 0 0 0,0 1 0 0 0,-1-1 0 0 0,0 0 0 0 0,0 0 0 0 0,0 0 0 0 0,-1 0 0 0 0,-5 4 0 0 0,0-3 78 0 0,0 1 1 0 0,0-1-1 0 0,-1-1 0 0 0,1 0 1 0 0,-1-1-1 0 0,-12 3 0 0 0,-71 8 622 0 0,68-11-480 0 0,0-2 0 0 0,-1 0 0 0 0,1-2 0 0 0,-44-7 0 0 0,68 8-237 0 0,-1-1 0 0 0,1 0 0 0 0,0 1 0 0 0,1-1 0 0 0,-1 0 0 0 0,0 0 0 0 0,0 0 0 0 0,0-1 0 0 0,0 1 0 0 0,1 0 0 0 0,-3-3 0 0 0,4 1-267 0 0,3-6-32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57.839"/>
    </inkml:context>
    <inkml:brush xml:id="br0">
      <inkml:brushProperty name="width" value="0.05" units="cm"/>
      <inkml:brushProperty name="height" value="0.05" units="cm"/>
    </inkml:brush>
  </inkml:definitions>
  <inkml:trace contextRef="#ctx0" brushRef="#br0">0 195 4607 0 0,'0'0'12928'0'0,"7"0"-12337"0"0,58-3 493 0 0,78-14 0 0 0,25-1-516 0 0,-11 12-215 0 0,120-8-113 0 0,127-13-112 0 0,-179 13-3 0 0,148-2 187 0 0,-63 18-48 0 0,-164-3-226 0 0,178-23-1 0 0,-279 20-27 0 0,66 4 0 0 0,45 12 62 0 0,-106-8-40 0 0,30 0 47 0 0,107-10 1 0 0,-111 1-76 0 0,171-6-43 0 0,-216 11 39 0 0,342-15-12 0 0,-307 9-124 0 0,-25 2-1029 0 0,73-15 0 0 0,-90 12-53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59.024"/>
    </inkml:context>
    <inkml:brush xml:id="br0">
      <inkml:brushProperty name="width" value="0.05" units="cm"/>
      <inkml:brushProperty name="height" value="0.05" units="cm"/>
    </inkml:brush>
  </inkml:definitions>
  <inkml:trace contextRef="#ctx0" brushRef="#br0">8 73 5983 0 0,'-7'2'9891'0'0,"75"-26"-6416"0"0,106-8-1515 0 0,-57 20-1819 0 0,-81 9-802 0 0,-5-1-249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59.607"/>
    </inkml:context>
    <inkml:brush xml:id="br0">
      <inkml:brushProperty name="width" value="0.05" units="cm"/>
      <inkml:brushProperty name="height" value="0.05" units="cm"/>
    </inkml:brush>
  </inkml:definitions>
  <inkml:trace contextRef="#ctx0" brushRef="#br0">52 60 1375 0 0,'0'0'66'0'0,"1"-1"-8"0"0,2-3 239 0 0,1 0-1 0 0,-1 0 0 0 0,1 1 0 0 0,0 0 0 0 0,5-4 0 0 0,-2 3 1351 0 0,0 0 0 0 0,0 0 0 0 0,1 1 1 0 0,15-5-1 0 0,-11 5 762 0 0,0 0 0 0 0,23-1 1 0 0,2 3-2425 0 0,-34 1 110 0 0,0 1 1 0 0,0-1 0 0 0,0 0 0 0 0,0 1 0 0 0,-1 0-1 0 0,1 0 1 0 0,0-1 0 0 0,0 2 0 0 0,-1-1 0 0 0,1 0 0 0 0,0 0-1 0 0,-1 1 1 0 0,0 0 0 0 0,1-1 0 0 0,-1 1 0 0 0,0 0-1 0 0,4 4 1 0 0,-5-4-51 0 0,1 0 1 0 0,-1 1-1 0 0,0-1 0 0 0,0 0 0 0 0,-1 0 0 0 0,1 0 1 0 0,0 1-1 0 0,-1-1 0 0 0,1 0 0 0 0,-1 1 0 0 0,0-1 0 0 0,0 0 1 0 0,0 1-1 0 0,0-1 0 0 0,0 0 0 0 0,0 1 0 0 0,-1-1 1 0 0,1 0-1 0 0,-1 1 0 0 0,1-1 0 0 0,-1 0 0 0 0,-2 4 1 0 0,-2 3 91 0 0,0 0 1 0 0,-1-1-1 0 0,0 0 1 0 0,-1 0 0 0 0,1-1-1 0 0,-1 1 1 0 0,-10 6 0 0 0,-2 5 119 0 0,-3 0 96 0 0,-28 21-1 0 0,31-25-121 0 0,0 0 0 0 0,-30 31 1 0 0,35-31-130 0 0,11-12-84 0 0,0-1-1 0 0,0 1 1 0 0,0 1 0 0 0,1-1 0 0 0,-1 0 0 0 0,1 1 0 0 0,0-1-1 0 0,-1 1 1 0 0,2-1 0 0 0,-1 1 0 0 0,-1 4 0 0 0,3-7-15 0 0,1 1 1 0 0,0-1 0 0 0,-1 0-1 0 0,1 0 1 0 0,0 0-1 0 0,-1 0 1 0 0,1 0 0 0 0,0 0-1 0 0,0 0 1 0 0,0 0-1 0 0,0 0 1 0 0,0 0 0 0 0,0-1-1 0 0,0 1 1 0 0,0 0-1 0 0,0-1 1 0 0,3 2 0 0 0,-4-2 0 0 0,9 3 51 0 0,1 0-1 0 0,-1 0 1 0 0,1-1 0 0 0,0 0-1 0 0,-1 0 1 0 0,1-1-1 0 0,20-1 1 0 0,-16 0 28 0 0,148-1 363 0 0,-133-1-436 0 0,-1-2 0 0 0,0 0 0 0 0,46-15-1 0 0,-69 17-410 0 0,5-1-23 0 0,-4 2-3201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00.128"/>
    </inkml:context>
    <inkml:brush xml:id="br0">
      <inkml:brushProperty name="width" value="0.05" units="cm"/>
      <inkml:brushProperty name="height" value="0.05" units="cm"/>
    </inkml:brush>
  </inkml:definitions>
  <inkml:trace contextRef="#ctx0" brushRef="#br0">402 179 7367 0 0,'0'0'568'0'0,"1"-2"-373"0"0,1-4 38 0 0,1-2 1027 0 0,0 1-1 0 0,0-1 0 0 0,-1 0 0 0 0,0 0 0 0 0,-1 0 0 0 0,1-1 1 0 0,-1-8-1 0 0,-1 14-1130 0 0,0 1 0 0 0,0 0 1 0 0,-1 0-1 0 0,1-1 1 0 0,-1 1-1 0 0,1 0 0 0 0,-1 0 1 0 0,0 0-1 0 0,1 0 0 0 0,-1 0 1 0 0,0 0-1 0 0,-1 0 0 0 0,1 0 1 0 0,0 0-1 0 0,0 0 1 0 0,-1 0-1 0 0,1 1 0 0 0,-1-1 1 0 0,0 1-1 0 0,1-1 0 0 0,-1 1 1 0 0,0 0-1 0 0,0-1 1 0 0,0 1-1 0 0,0 0 0 0 0,0 0 1 0 0,0 0-1 0 0,0 1 0 0 0,0-1 1 0 0,-3 0-1 0 0,-14-3 20 0 0,0 1-1 0 0,0 2 0 0 0,0 0 1 0 0,0 0-1 0 0,0 2 1 0 0,0 0-1 0 0,0 2 1 0 0,-27 6-1 0 0,34-6-104 0 0,0 0 0 0 0,0 2 1 0 0,0-1-1 0 0,1 1 0 0 0,-1 1 0 0 0,1 0 0 0 0,1 1 1 0 0,-1 0-1 0 0,1 1 0 0 0,1-1 0 0 0,-1 2 0 0 0,1 0 0 0 0,1 0 1 0 0,-12 15-1 0 0,19-22-24 0 0,-1 1 0 0 0,1-1-1 0 0,-1 0 1 0 0,1 1 0 0 0,0-1 0 0 0,0 1 0 0 0,0-1 0 0 0,1 1 0 0 0,-1-1 0 0 0,0 1 0 0 0,1 0 0 0 0,0-1-1 0 0,0 1 1 0 0,0 0 0 0 0,0 0 0 0 0,0-1 0 0 0,0 1 0 0 0,1 0 0 0 0,-1-1 0 0 0,1 1 0 0 0,-1-1 0 0 0,1 1-1 0 0,0-1 1 0 0,0 1 0 0 0,1-1 0 0 0,-1 1 0 0 0,2 1 0 0 0,0 1 13 0 0,1-1 1 0 0,0-1 0 0 0,0 1-1 0 0,0 0 1 0 0,0-1-1 0 0,0 0 1 0 0,1 0-1 0 0,0 0 1 0 0,-1-1-1 0 0,1 1 1 0 0,0-1 0 0 0,9 2-1 0 0,13 4 8 0 0,1-2 0 0 0,1-1 1 0 0,-1-1-1 0 0,1-2 0 0 0,-1 0 0 0 0,1-2 0 0 0,0-2 1 0 0,29-4-1 0 0,-48 4-30 0 0,-1 1 0 0 0,1-2 0 0 0,-1 1 0 0 0,0-1-1 0 0,1-1 1 0 0,-2 0 0 0 0,16-8 0 0 0,-21 10-6 0 0,0-1 0 0 0,1 1 0 0 0,-1-1-1 0 0,-1 1 1 0 0,1-1 0 0 0,0 0 0 0 0,-1 0-1 0 0,1 0 1 0 0,-1 0 0 0 0,0-1 0 0 0,0 1-1 0 0,0-1 1 0 0,0 1 0 0 0,-1-1 0 0 0,1 0-1 0 0,-1 1 1 0 0,0-1 0 0 0,0 0 0 0 0,-1 0-1 0 0,1 0 1 0 0,-1-6 0 0 0,0 0 15 0 0,-1 1 1 0 0,0 0 0 0 0,-1 0 0 0 0,0 0-1 0 0,-1 0 1 0 0,0 0 0 0 0,0 0-1 0 0,0 1 1 0 0,-8-12 0 0 0,7 13-30 0 0,0-1 0 0 0,-1 2-1 0 0,0-1 1 0 0,0 0 0 0 0,-1 1 0 0 0,0 0 0 0 0,0 0 0 0 0,0 1 0 0 0,-1 0 0 0 0,-11-8-1 0 0,14 12-227 0 0,0-1-1 0 0,1 0 0 0 0,-1 1 0 0 0,0 0 0 0 0,0 0 0 0 0,-7-1 0 0 0,-8 1-750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00.595"/>
    </inkml:context>
    <inkml:brush xml:id="br0">
      <inkml:brushProperty name="width" value="0.05" units="cm"/>
      <inkml:brushProperty name="height" value="0.05" units="cm"/>
    </inkml:brush>
  </inkml:definitions>
  <inkml:trace contextRef="#ctx0" brushRef="#br0">316 70 11455 0 0,'0'0'1040'0'0,"1"-2"-682"0"0,0-1 323 0 0,0-1 1 0 0,-1 1 0 0 0,1-1-1 0 0,-1 1 1 0 0,0-1 0 0 0,0-5 0 0 0,0 7-568 0 0,0 1 1 0 0,0 0-1 0 0,0 0 1 0 0,0-1-1 0 0,-1 1 1 0 0,1 0-1 0 0,0 0 1 0 0,-1-1-1 0 0,1 1 1 0 0,-1 0-1 0 0,1 0 1 0 0,-1 0-1 0 0,0 0 1 0 0,1 0-1 0 0,-1 0 1 0 0,0 0-1 0 0,0 0 1 0 0,0 0-1 0 0,0 0 1 0 0,0 0-1 0 0,0 1 1 0 0,0-1-1 0 0,-1-1 1 0 0,-6 0 23 0 0,1 0 0 0 0,-1 0 0 0 0,1 0 1 0 0,-1 1-1 0 0,0 0 0 0 0,1 0 1 0 0,-1 1-1 0 0,0 0 0 0 0,0 1 1 0 0,0-1-1 0 0,-8 3 0 0 0,-9 3 187 0 0,-49 16 0 0 0,65-19-190 0 0,-1 0 1 0 0,1 2-1 0 0,0-1 0 0 0,0 1 1 0 0,1 0-1 0 0,-12 10 1 0 0,17-13-90 0 0,0 0 0 0 0,1 1 0 0 0,0-1 0 0 0,-1 0 0 0 0,1 1 0 0 0,0 0 0 0 0,0 0 0 0 0,1-1 0 0 0,-1 1 0 0 0,1 0 0 0 0,-1 0 0 0 0,1 1 0 0 0,0-1 0 0 0,0 0 0 0 0,0 0 0 0 0,0 1 0 0 0,1-1 0 0 0,-1 0 0 0 0,1 1 0 0 0,0-1 0 0 0,0 0 0 0 0,1 5 0 0 0,0-4-18 0 0,1-1 0 0 0,0 0 0 0 0,0 0 0 0 0,0 0 0 0 0,0 0 0 0 0,0 0 0 0 0,0-1 0 0 0,1 1 0 0 0,-1-1 0 0 0,1 1-1 0 0,0-1 1 0 0,0 0 0 0 0,3 2 0 0 0,0-1-16 0 0,0 0 0 0 0,0 0 0 0 0,0-1 0 0 0,0 1 0 0 0,1-1 0 0 0,-1-1 0 0 0,1 0 0 0 0,9 2 0 0 0,55-2 108 0 0,-48-1-108 0 0,2 0-340 0 0,26-4-1 0 0,-41 3 165 0 0,-1-1 0 0 0,0 0 1 0 0,0 0-1 0 0,0-1 0 0 0,0-1 0 0 0,9-4 0 0 0,-6 1-2143 0 0,-6-1-2688 0 0,0-4-2003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2.112"/>
    </inkml:context>
    <inkml:brush xml:id="br0">
      <inkml:brushProperty name="width" value="0.05" units="cm"/>
      <inkml:brushProperty name="height" value="0.05" units="cm"/>
    </inkml:brush>
  </inkml:definitions>
  <inkml:trace contextRef="#ctx0" brushRef="#br0">514 331 3679 0 0,'7'1'382'0'0,"-6"-2"-213"0"0,1 0 0 0 0,-1 0 0 0 0,0 0 0 0 0,0 0 0 0 0,0 0 0 0 0,0 0 0 0 0,0 0 0 0 0,0 0 0 0 0,0 0 0 0 0,-1 0 0 0 0,1-1 0 0 0,0 1 0 0 0,-1 0 0 0 0,1-1 0 0 0,-1 1 0 0 0,1 0 0 0 0,-1-1 0 0 0,1-1 0 0 0,5-28 6140 0 0,-5 19-4931 0 0,0-1 0 0 0,0 1 1 0 0,-2 0-1 0 0,1 0 1 0 0,-3-13-1 0 0,0 13-1038 0 0,0 1 1 0 0,0 0-1 0 0,-1 0 1 0 0,0 0-1 0 0,-1 0 0 0 0,0 1 1 0 0,-1-1-1 0 0,0 2 1 0 0,-7-11-1 0 0,8 16-265 0 0,1-1 0 0 0,-1 0 0 0 0,0 1 0 0 0,0 0 0 0 0,0 1 0 0 0,0-1 0 0 0,-1 1 0 0 0,1 0 0 0 0,-1 0-1 0 0,0 0 1 0 0,0 1 0 0 0,0 0 0 0 0,0 0 0 0 0,0 1 0 0 0,-13-2 0 0 0,10 2-22 0 0,0 0 0 0 0,0 1 1 0 0,0 0-1 0 0,0 1 0 0 0,0-1 0 0 0,0 2 0 0 0,0-1 1 0 0,0 2-1 0 0,0-1 0 0 0,-13 6 0 0 0,2 2-54 0 0,0 1 0 0 0,1 1 0 0 0,1 0 0 0 0,0 2 0 0 0,1 0 0 0 0,0 1 0 0 0,1 0 0 0 0,0 1 0 0 0,2 1 0 0 0,0 1 0 0 0,1 0 0 0 0,0 1 0 0 0,2 0 0 0 0,0 0 0 0 0,-10 28 0 0 0,17-35-11 0 0,0 0 1 0 0,1 1-1 0 0,0-1 0 0 0,1 1 1 0 0,0 0-1 0 0,1-1 0 0 0,1 1 1 0 0,0 0-1 0 0,1 0 0 0 0,0 0 1 0 0,5 24-1 0 0,-4-29-23 0 0,1 0 0 0 0,0 0 1 0 0,0 1-1 0 0,1-2 0 0 0,0 1 0 0 0,0 0 0 0 0,1-1 1 0 0,-1 0-1 0 0,2 0 0 0 0,-1 0 0 0 0,1-1 0 0 0,0 0 1 0 0,0 0-1 0 0,1 0 0 0 0,0-1 0 0 0,0 0 0 0 0,0 0 1 0 0,12 5-1 0 0,-8-5-96 0 0,0-1 0 0 0,0-1 0 0 0,0 0 0 0 0,1 0 0 0 0,-1-1-1 0 0,1-1 1 0 0,0 0 0 0 0,0-1 0 0 0,-1 0 0 0 0,1 0 0 0 0,19-4 0 0 0,-14 1 7 0 0,-1-1-1 0 0,1-1 0 0 0,0 0 1 0 0,-1-1-1 0 0,0-1 1 0 0,0 0-1 0 0,18-13 0 0 0,-21 11 233 0 0,0-1-1 0 0,-1 0 0 0 0,0-1 1 0 0,0-1-1 0 0,-2 0 0 0 0,1 0 0 0 0,-2-1 1 0 0,1 0-1 0 0,-2-1 0 0 0,0 0 1 0 0,0-1-1 0 0,7-21 0 0 0,-12 26-24 0 0,-1 1 0 0 0,0-1 0 0 0,-1 0 0 0 0,0 1 0 0 0,-1-1 1 0 0,0 0-1 0 0,0 0 0 0 0,-1 1 0 0 0,-3-19 0 0 0,-5-7 235 0 0,-16-44 0 0 0,14 46-318 0 0,11 31 0 0 0,-8-21 31 0 0,-11-24 1 0 0,16 41-90 0 0,0 0 0 0 0,-1 0 0 0 0,1 0 0 0 0,-1 1 0 0 0,0-1 0 0 0,-1 1 0 0 0,1 0 0 0 0,-11-8 0 0 0,3 6-1118 0 0,0 4-368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00.975"/>
    </inkml:context>
    <inkml:brush xml:id="br0">
      <inkml:brushProperty name="width" value="0.05" units="cm"/>
      <inkml:brushProperty name="height" value="0.05" units="cm"/>
    </inkml:brush>
  </inkml:definitions>
  <inkml:trace contextRef="#ctx0" brushRef="#br0">0 0 5983 0 0,'0'2'7298'0'0,"0"17"-4953"0"0,3 100 4051 0 0,-1-94-5969 0 0,1-1 0 0 0,11 45 0 0 0,6 9-199 0 0,-11-38-551 0 0,24 63 1 0 0,-19-64-2619 0 0,-8-22-4349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01.675"/>
    </inkml:context>
    <inkml:brush xml:id="br0">
      <inkml:brushProperty name="width" value="0.05" units="cm"/>
      <inkml:brushProperty name="height" value="0.05" units="cm"/>
    </inkml:brush>
  </inkml:definitions>
  <inkml:trace contextRef="#ctx0" brushRef="#br0">1 72 6911 0 0,'1'1'5239'0'0,"3"4"-3781"0"0,1 0 0 0 0,-1 0 0 0 0,0 1-1 0 0,5 8 1 0 0,-4-4-430 0 0,-1 0-1 0 0,5 12 0 0 0,-1 8-617 0 0,5 32 0 0 0,-7-26 503 0 0,63 325-1121 0 0,-66-344-1843 0 0,-4-12-1256 0 0,-2-12 1789 0 0,2 5 1393 0 0,-25-70-4290 0 0,-9-38 2256 0 0,9 29 1508 0 0,-13-50 3548 0 0,35 115-2249 0 0,1 0 1 0 0,1 0-1 0 0,1 0 0 0 0,0 0 1 0 0,2 0-1 0 0,1-21 0 0 0,-1 31-517 0 0,0 0-1 0 0,1 1 1 0 0,-1-1 0 0 0,1 1-1 0 0,0 0 1 0 0,0-1 0 0 0,1 1-1 0 0,-1 0 1 0 0,1 0-1 0 0,0 1 1 0 0,1-1 0 0 0,-1 1-1 0 0,1-1 1 0 0,0 1 0 0 0,6-5-1 0 0,-3 4-64 0 0,0 0 0 0 0,0 1 0 0 0,0 0 0 0 0,1 0 0 0 0,-1 1 0 0 0,1 0 0 0 0,0 1 0 0 0,0-1 0 0 0,0 1 0 0 0,9 0 0 0 0,-4 0-17 0 0,1 2-1 0 0,-1 0 0 0 0,1 1 1 0 0,-1 0-1 0 0,1 1 0 0 0,-1 0 1 0 0,0 1-1 0 0,0 0 0 0 0,0 2 1 0 0,0-1-1 0 0,-1 1 0 0 0,1 1 1 0 0,-1 0-1 0 0,19 14 1 0 0,-28-18-45 0 0,0 1 0 0 0,0-1 0 0 0,0 1 0 0 0,0-1 1 0 0,0 1-1 0 0,0 0 0 0 0,-1 0 0 0 0,1 1 1 0 0,-1-1-1 0 0,0 0 0 0 0,2 4 0 0 0,-4-5 15 0 0,1-1-1 0 0,-1 1 0 0 0,1-1 0 0 0,-1 1 0 0 0,0-1 0 0 0,0 0 1 0 0,1 1-1 0 0,-1-1 0 0 0,0 1 0 0 0,0-1 0 0 0,0 1 0 0 0,-1-1 0 0 0,1 1 1 0 0,0-1-1 0 0,-1 1 0 0 0,1-1 0 0 0,-1 1 0 0 0,1-1 0 0 0,-1 0 1 0 0,1 1-1 0 0,-1-1 0 0 0,0 0 0 0 0,0 0 0 0 0,0 1 0 0 0,0-1 1 0 0,0 0-1 0 0,0 0 0 0 0,0 0 0 0 0,0 0 0 0 0,0 0 0 0 0,-2 1 1 0 0,-4 2 201 0 0,0 1 1 0 0,0-1 0 0 0,0-1 0 0 0,0 1 0 0 0,-1-1 0 0 0,-11 2-1 0 0,-47 8 743 0 0,34-9-696 0 0,31-4-269 0 0,0 0 0 0 0,0 0-1 0 0,-1 1 1 0 0,1-1-1 0 0,0 0 1 0 0,0 0-1 0 0,0 1 1 0 0,0-1-1 0 0,0 0 1 0 0,0 1-1 0 0,-1-1 1 0 0,1 1 0 0 0,0 0-1 0 0,1-1 1 0 0,-1 1-1 0 0,0 0 1 0 0,0-1-1 0 0,0 1 1 0 0,0 0-1 0 0,0 0 1 0 0,1 0-1 0 0,-1 0 1 0 0,0 0 0 0 0,1 0-1 0 0,-1 0 1 0 0,1 0-1 0 0,-1 0 1 0 0,1 0-1 0 0,-1 0 1 0 0,1 0-1 0 0,0 0 1 0 0,0 1-1 0 0,-1-1 1 0 0,1 0-1 0 0,0 0 1 0 0,0 0 0 0 0,0 0-1 0 0,0 1 1 0 0,0-1-1 0 0,1 0 1 0 0,-1 0-1 0 0,0 0 1 0 0,0 0-1 0 0,1 0 1 0 0,-1 0-1 0 0,1 1 1 0 0,-1-1 0 0 0,1 0-1 0 0,-1 0 1 0 0,2 1-1 0 0,5 10-24 0 0,0-2 0 0 0,1 1 0 0 0,0-1 0 0 0,0 0 0 0 0,14 12 0 0 0,52 39-334 0 0,-56-48 273 0 0,-1 0-1 0 0,0 1 0 0 0,-1 1 1 0 0,0 1-1 0 0,20 28 0 0 0,-34-42 55 0 0,0 1 0 0 0,0 0-1 0 0,-1-1 1 0 0,1 1 0 0 0,-1 0-1 0 0,0 0 1 0 0,0 0 0 0 0,0 0-1 0 0,0 0 1 0 0,-1 1 0 0 0,1-1-1 0 0,-1 0 1 0 0,0 5-1 0 0,0-6 31 0 0,0 0-1 0 0,-1 0 0 0 0,0 0 0 0 0,1 0 0 0 0,-1 0 0 0 0,0-1 0 0 0,0 1 0 0 0,0 0 1 0 0,0-1-1 0 0,0 1 0 0 0,0 0 0 0 0,0-1 0 0 0,0 1 0 0 0,-1-1 0 0 0,1 0 0 0 0,-1 1 0 0 0,1-1 1 0 0,-1 0-1 0 0,0 0 0 0 0,1 0 0 0 0,-1 0 0 0 0,-3 1 0 0 0,-6 3 147 0 0,0-1 0 0 0,0 0 0 0 0,-1-1 0 0 0,1 0-1 0 0,-1-1 1 0 0,0-1 0 0 0,0 1 0 0 0,0-2 0 0 0,-17 0 0 0 0,-8-4 974 0 0,-61-14 1 0 0,26 4-641 0 0,40 12-1327 0 0,19 2-138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21.911"/>
    </inkml:context>
    <inkml:brush xml:id="br0">
      <inkml:brushProperty name="width" value="0.05" units="cm"/>
      <inkml:brushProperty name="height" value="0.05" units="cm"/>
    </inkml:brush>
  </inkml:definitions>
  <inkml:trace contextRef="#ctx0" brushRef="#br0">108 1 6935 0 0,'0'0'10400'0'0,"-1"3"-9553"0"0,1-2-733 0 0,0 0 0 0 0,-1 0 1 0 0,1 0-1 0 0,0 0 0 0 0,-1 1 1 0 0,1-1-1 0 0,0 0 0 0 0,-1 0 0 0 0,0 0 1 0 0,1 0-1 0 0,-1 0 0 0 0,0 0 1 0 0,1 0-1 0 0,-1 0 0 0 0,0-1 0 0 0,0 1 1 0 0,0 0-1 0 0,0 0 0 0 0,0-1 1 0 0,0 1-1 0 0,0 0 0 0 0,0-1 0 0 0,0 1 1 0 0,0-1-1 0 0,0 1 0 0 0,0-1 1 0 0,-2 1-1 0 0,-13 4 6607 0 0,16-3-6668 0 0,0 1 0 0 0,0-1 0 0 0,0 1 0 0 0,-1-1 0 0 0,1 0 0 0 0,-1 1 0 0 0,-1 3 0 0 0,0 0-11 0 0,0 0-1 0 0,1-1 0 0 0,0 1 0 0 0,0 0 1 0 0,0 0-1 0 0,1-1 0 0 0,0 11 1 0 0,-1-8-3 0 0,1 0-1 0 0,1 0 1 0 0,0 0 0 0 0,0 0 0 0 0,2 8-1 0 0,1 5 31 0 0,0 13 204 0 0,11 41-1 0 0,1 7 128 0 0,7 29-169 0 0,-20-82-214 0 0,-1 41 1 0 0,3 42 11 0 0,1-58-29 0 0,0 9 0 0 0,0-36 0 0 0,-3-6 0 0 0,-1 1 0 0 0,0 26 0 0 0,0 16 0 0 0,0 35 0 0 0,-1-7 0 0 0,12 45 0 0 0,-12-112 0 0 0,-1 0 0 0 0,-1 1 0 0 0,-5 25 0 0 0,-1 13 0 0 0,-11 120 0 0 0,17-136-72 0 0,2-9 11 0 0,5 12-14 0 0,-6-38 75 0 0,1 1 0 0 0,-2 0 0 0 0,0 0 0 0 0,0-1 0 0 0,-2 1 0 0 0,1 0 0 0 0,-2-1 0 0 0,-6 18 0 0 0,6-15 0 0 0,-11 51 0 0 0,13-32 0 0 0,0-17-9 0 0,1-12 2 0 0,0 0-1 0 0,0 1 1 0 0,1-1 0 0 0,0 0-1 0 0,1 1 1 0 0,-1-1 0 0 0,1 0 0 0 0,2 9-1 0 0,-2-6 2 0 0,0 0 0 0 0,0 0 0 0 0,-1 0-1 0 0,-1 0 1 0 0,0 0 0 0 0,0 0 0 0 0,-3 12 0 0 0,-1 3 2 0 0,-11 135 4 0 0,7-51 0 0 0,2 122-67 0 0,7-164 70 0 0,1 7-3 0 0,-3-1 0 0 0,-18 108 0 0 0,6-67 0 0 0,12-93 0 0 0,1-3 0 0 0,1-1 0 0 0,3 77 0 0 0,-3-72 0 0 0,1-1 0 0 0,-1 1 0 0 0,-1-1 0 0 0,-8 37 0 0 0,5-35 0 0 0,1 0 0 0 0,1 0 0 0 0,1 36 0 0 0,1-57 0 0 0,0 40 0 0 0,0-5 0 0 0,1 28 0 0 0,-11 87 0 0 0,7-103 0 0 0,2-10 0 0 0,0-22 0 0 0,5-3 0 0 0,-3 0 0 0 0,2 8 0 0 0,0-17 0 0 0,0 0 0 0 0,1 12 0 0 0,2 15 0 0 0,-4-14 0 0 0,0 1 0 0 0,0 1 0 0 0,-2-3-13 0 0,1-2 260 0 0,-1-8-4216 0 0,2-19-5544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26.622"/>
    </inkml:context>
    <inkml:brush xml:id="br0">
      <inkml:brushProperty name="width" value="0.05" units="cm"/>
      <inkml:brushProperty name="height" value="0.05" units="cm"/>
    </inkml:brush>
  </inkml:definitions>
  <inkml:trace contextRef="#ctx0" brushRef="#br0">114 1 4663 0 0,'10'2'19238'0'0,"-12"2"-20419"0"0,1-1 668 0 0,1 1 769 0 0,6 180 1632 0 0,-6-167-1794 0 0,-1 28-1 0 0,-1-5-24 0 0,5 65 211 0 0,-3-94-202 0 0,-1 0-1 0 0,-1 14 0 0 0,-1 11 147 0 0,0 38 8 0 0,-20 126 0 0 0,12-145-272 0 0,5-26-6 0 0,1 1 0 0 0,-1 47 1 0 0,4-43 119 0 0,2-18-23 0 0,0-1 0 0 0,0 1 0 0 0,2 0 0 0 0,4 23 0 0 0,-5-32 8 0 0,1 0 1 0 0,-1-1-1 0 0,-1 1 0 0 0,1 0 1 0 0,-2 13-1 0 0,0-2 113 0 0,0 1-54 0 0,-1 0-1 0 0,-1-1 1 0 0,-1 1 0 0 0,-10 29-1 0 0,-3 16-28 0 0,12-15-76 0 0,4-32-15 0 0,0 2 2 0 0,2-2 0 0 0,2-1 0 0 0,3 2 0 0 0,3-1 15 0 0,-6-12 11 0 0,0 0-1 0 0,-1 1 1 0 0,0-1 0 0 0,0 1 0 0 0,2 6 0 0 0,-1-3-4 0 0,-2-4 6 0 0,0-1 0 0 0,0 1-1 0 0,0 0 1 0 0,0 0 0 0 0,-1 0-1 0 0,0-1 1 0 0,0 1 0 0 0,-1 7 0 0 0,1 4 90 0 0,-2 20-15 0 0,-2-2 0 0 0,-7 36 0 0 0,2-19-39 0 0,8-45-50 0 0,0 0 0 0 0,0 0 0 0 0,0 1 0 0 0,1-1-1 0 0,0 8 1 0 0,1-1 58 0 0,0-10-8 0 0,4 13 0 0 0,5 12 34 0 0,-7-19-7 0 0,0 0 0 0 0,4 20 0 0 0,-7-28-86 0 0,2 12 96 0 0,-1 1 0 0 0,0-1-1 0 0,-1 1 1 0 0,-4 25 0 0 0,-13 55 85 0 0,8-54-153 0 0,-6 25 23 0 0,7-36-40 0 0,2 0 1 0 0,-3 32 0 0 0,6-42 5 0 0,1 0 34 0 0,4 0 21 0 0,7 27 239 0 0,-3-23-219 0 0,-2 0 0 0 0,-1 0 0 0 0,0 25 0 0 0,-22 178 175 0 0,17-207-256 0 0,0 0 0 0 0,1 1 0 0 0,1-1 0 0 0,1 0 0 0 0,0 1 0 0 0,2-1 0 0 0,0 0 0 0 0,1 0 0 0 0,10 28 0 0 0,-8-32 41 0 0,-2 0 0 0 0,0 1 0 0 0,0-1 0 0 0,2 31 1 0 0,-5-13 71 0 0,-3 40 0 0 0,-6 20 7 0 0,-2 56-288 0 0,9-136 152 0 0,0-6 0 0 0,1-1 0 0 0,0 1 0 0 0,1-1 0 0 0,-1 1 0 0 0,4 10 0 0 0,0 2 0 0 0,2-2 0 0 0,0-5 11 0 0,1 0 26 0 0,-2-1 0 0 0,1 1 1 0 0,-1 0-1 0 0,-1 0 0 0 0,0 1 1 0 0,3 18-1 0 0,-7-23-32 0 0,0 0 0 0 0,0 1 1 0 0,-1-1-1 0 0,0 0 0 0 0,-3 13 0 0 0,1-6 3 0 0,0 1 1 0 0,1-1-1 0 0,0 23 0 0 0,3-25-8 0 0,1-3 13 0 0,-1-7 14 0 0,0 0 0 0 0,0 0 0 0 0,0 0 0 0 0,1 0 0 0 0,2 5 0 0 0,2 1-26 0 0,7 17-1 0 0,-4-4 0 0 0,-8-19 0 0 0,3 6 0 0 0,0 3 0 0 0,0 23 0 0 0,-4-19 8 0 0,0-1 1 0 0,-1 1-1 0 0,0-1 1 0 0,-1 0-1 0 0,-1 1 1 0 0,-8 25-1 0 0,1-3-3 0 0,7-24-5 0 0,2 1 0 0 0,1-2 0 0 0,0-1 0 0 0,1-5 0 0 0,5 16 0 0 0,0 12 0 0 0,-4-29 0 0 0,-1 26 0 0 0,-1-6 0 0 0,-2 1 0 0 0,-10 51 0 0 0,10-66 0 0 0,-1 6 0 0 0,1-1 0 0 0,1 1 0 0 0,1 3 2 0 0,1-14 0 0 0,2 0 47 0 0,3 7-38 0 0,3 2-11 0 0,-3 0 0 0 0,-3-3-12 0 0,-2-11-247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0.035"/>
    </inkml:context>
    <inkml:brush xml:id="br0">
      <inkml:brushProperty name="width" value="0.05" units="cm"/>
      <inkml:brushProperty name="height" value="0.05" units="cm"/>
    </inkml:brush>
  </inkml:definitions>
  <inkml:trace contextRef="#ctx0" brushRef="#br0">0 818 14279 0 0,'0'0'1708'0'0,"6"-3"-745"0"0,17-10 285 0 0,-20 12-996 0 0,-1 0 1 0 0,0-1-1 0 0,0 1 1 0 0,0-1-1 0 0,0 1 1 0 0,0-1 0 0 0,0 0-1 0 0,0 0 1 0 0,0 0-1 0 0,-1 0 1 0 0,3-4-1 0 0,2-2 142 0 0,10-9 407 0 0,1 0 0 0 0,28-22 0 0 0,-2 3-286 0 0,-6 3-128 0 0,165-160 648 0 0,99-166 131 0 0,-255 303-807 0 0,-25 37 390 0 0,-30 76-670 0 0,-20 61 0 0 0,15-67-59 0 0,2 1 1 0 0,-6 57-1 0 0,18-102-24 0 0,-4 27 26 0 0,3 0 1 0 0,3 56 0 0 0,-1-81-38 0 0,7 46 10 0 0,-6-50-112 0 0,-1 0 1 0 0,0-1-1 0 0,1 1 1 0 0,0 0 0 0 0,0-1-1 0 0,0 1 1 0 0,1-1-1 0 0,3 5 1 0 0,-5-8-515 0 0,0 1 0 0 0,1-1 1 0 0,-1 1-1 0 0,1-1 0 0 0,-1 1 0 0 0,1-1 0 0 0,-1 0 0 0 0,3 2 0 0 0,2 1-1756 0 0,16 12-5960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0.518"/>
    </inkml:context>
    <inkml:brush xml:id="br0">
      <inkml:brushProperty name="width" value="0.05" units="cm"/>
      <inkml:brushProperty name="height" value="0.05" units="cm"/>
    </inkml:brush>
  </inkml:definitions>
  <inkml:trace contextRef="#ctx0" brushRef="#br0">1 197 10591 0 0,'0'0'819'0'0,"0"-1"-534"0"0,0-5 174 0 0,1 0-1 0 0,0 0 1 0 0,0 1 0 0 0,1-1-1 0 0,-1 1 1 0 0,1-1-1 0 0,3-4 1 0 0,2-5 2056 0 0,12-18 0 0 0,-13 25-2288 0 0,0 0 0 0 0,0 1 0 0 0,1-1 0 0 0,0 2-1 0 0,0-1 1 0 0,1 1 0 0 0,0 0 0 0 0,0 0 0 0 0,1 1 0 0 0,-1 0 0 0 0,1 1 0 0 0,0 0 0 0 0,0 0 0 0 0,1 1 0 0 0,-1 0 0 0 0,1 1-1 0 0,-1 0 1 0 0,1 0 0 0 0,0 1 0 0 0,18 0 0 0 0,-24 2-183 0 0,0-1 0 0 0,0 1-1 0 0,0 0 1 0 0,-1 0 0 0 0,1 0 0 0 0,-1 0 0 0 0,1 0-1 0 0,-1 1 1 0 0,1 0 0 0 0,-1 0 0 0 0,0 0-1 0 0,0 0 1 0 0,5 4 0 0 0,-3-1 6 0 0,-1-1 1 0 0,0 1-1 0 0,-1 0 1 0 0,1 0-1 0 0,-1 0 1 0 0,0 0-1 0 0,5 11 1 0 0,-4-3-3 0 0,0-1 0 0 0,0 0-1 0 0,-1 1 1 0 0,-1 0 0 0 0,0 0 0 0 0,-1-1 0 0 0,-1 21 0 0 0,-1-15 3 0 0,-1 0 1 0 0,-1-1-1 0 0,0 0 0 0 0,-2 1 0 0 0,-6 16 1 0 0,-2-1 218 0 0,-27 48 0 0 0,37-77-240 0 0,-109 185 900 0 0,95-161-767 0 0,-25 56 0 0 0,18-33-145 0 0,14-30-18 0 0,0 0 0 0 0,-8 32 0 0 0,15-36 0 0 0,6 1 0 0 0,-3-16 0 0 0,1-1 0 0 0,-1 0 0 0 0,1 0 0 0 0,-1 1 0 0 0,1-1 0 0 0,-1 0 0 0 0,1 0 0 0 0,0 0 0 0 0,-1 0 0 0 0,1 0 0 0 0,0 0 0 0 0,1 1 0 0 0,3 2 0 0 0,0-1 0 0 0,0 0 0 0 0,0 0 0 0 0,1 0 0 0 0,-1-1 0 0 0,1 0 0 0 0,0 0 0 0 0,-1 0 0 0 0,1 0 0 0 0,9 0 0 0 0,2 0 0 0 0,-1 0 0 0 0,29-2 0 0 0,30-7-1001 0 0,86-18 0 0 0,-82 10-3986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0.937"/>
    </inkml:context>
    <inkml:brush xml:id="br0">
      <inkml:brushProperty name="width" value="0.05" units="cm"/>
      <inkml:brushProperty name="height" value="0.05" units="cm"/>
    </inkml:brush>
  </inkml:definitions>
  <inkml:trace contextRef="#ctx0" brushRef="#br0">1 163 9671 0 0,'0'0'1259'0'0,"2"-2"86"0"0,45-30 5662 0 0,-34 25-6285 0 0,0 0-1 0 0,0 1 1 0 0,0 0-1 0 0,16-4 1 0 0,18-7 427 0 0,-30 11-712 0 0,22-7-1 0 0,12 1-206 0 0,-4 0 168 0 0,2 1-1 0 0,64-5 1 0 0,-46 11-417 0 0,-63 5-82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1.584"/>
    </inkml:context>
    <inkml:brush xml:id="br0">
      <inkml:brushProperty name="width" value="0.05" units="cm"/>
      <inkml:brushProperty name="height" value="0.05" units="cm"/>
    </inkml:brush>
  </inkml:definitions>
  <inkml:trace contextRef="#ctx0" brushRef="#br0">227 1 8287 0 0,'0'0'639'0'0,"0"3"-415"0"0,-1 1 367 0 0,1 0 1 0 0,-1 1-1 0 0,0-1 0 0 0,0 0 0 0 0,0 0 1 0 0,0 0-1 0 0,-4 6 0 0 0,-18 32 3541 0 0,3-5-2199 0 0,-63 157 2266 0 0,23-45-3320 0 0,56-133-304 0 0,7-15-462 0 0,10 1-1 0 0,-7-3 0 0 0,26-15 101 0 0,42-30 1 0 0,-55 33-197 0 0,1 1 0 0 0,1 0 0 0 0,0 2 0 0 0,35-13 0 0 0,-45 20-17 0 0,-1 1 0 0 0,1 0 0 0 0,0 0 0 0 0,0 1 0 0 0,1 0 0 0 0,-1 1 0 0 0,0 0 0 0 0,0 1 0 0 0,0 0 0 0 0,0 1 0 0 0,0 0 0 0 0,-1 1 0 0 0,1 0 0 0 0,0 1 0 0 0,-1 0 0 0 0,16 9 0 0 0,-15-8 0 0 0,0 1 0 0 0,-1 1 0 0 0,0 0 0 0 0,0 0 0 0 0,-1 1 0 0 0,0 0 0 0 0,0 1 0 0 0,-1 0 0 0 0,0 0 0 0 0,0 1 0 0 0,-1 0 0 0 0,10 19 0 0 0,-11-17 6 0 0,-1 0 0 0 0,-1 0-1 0 0,0 0 1 0 0,0 0 0 0 0,-1 0 0 0 0,-1 1-1 0 0,2 18 1 0 0,-4-23 5 0 0,0-1 0 0 0,0 1 0 0 0,-1 0 0 0 0,0 0 0 0 0,0-1 0 0 0,-1 1 0 0 0,0-1 0 0 0,0 1 0 0 0,-1-1 0 0 0,0 0 0 0 0,0 1 0 0 0,-1-2 0 0 0,-5 11 0 0 0,0-6 111 0 0,0-1 0 0 0,-1 0 0 0 0,1 0 0 0 0,-2-1 0 0 0,1 0 0 0 0,-2-1 0 0 0,1 0 0 0 0,-1-1 0 0 0,0 0 1 0 0,0-1-1 0 0,-1 0 0 0 0,-13 4 0 0 0,-6 0 270 0 0,1-2 1 0 0,-1-1 0 0 0,-65 5-1 0 0,71-11-272 0 0,0-2-1 0 0,0-1 1 0 0,0-1-1 0 0,-32-7 1 0 0,41 6-107 0 0,0-2 0 0 0,1 1 1 0 0,-32-17-1 0 0,38 18-1762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3.004"/>
    </inkml:context>
    <inkml:brush xml:id="br0">
      <inkml:brushProperty name="width" value="0.05" units="cm"/>
      <inkml:brushProperty name="height" value="0.05" units="cm"/>
    </inkml:brush>
  </inkml:definitions>
  <inkml:trace contextRef="#ctx0" brushRef="#br0">145 103 6911 0 0,'0'0'528'0'0,"-1"-2"-80"0"0,-5-7 1285 0 0,0 0 0 0 0,1-1 0 0 0,-8-13 2569 0 0,13 22-4167 0 0,0 1 0 0 0,0 0 0 0 0,0 0 0 0 0,0 0 1 0 0,-1 0-1 0 0,1 0 0 0 0,0 0 0 0 0,0 0 0 0 0,0 0 1 0 0,0 0-1 0 0,-1 0 0 0 0,1 0 0 0 0,-3 2 2974 0 0,2-2-2974 0 0,1 0 1 0 0,-10 17 1525 0 0,-6 26-1400 0 0,-10 74 882 0 0,16-72-767 0 0,1 0 1 0 0,-4 61 0 0 0,4-23 66 0 0,1 3-284 0 0,5 96-1 0 0,3-132-143 0 0,-2-11 5 0 0,1-29-11 0 0,0 1 0 0 0,1-1-1 0 0,0 1 1 0 0,2 11 0 0 0,2-4-9 0 0,3-4 27 0 0,-5-11 265 0 0,1-4-139 0 0,-1-1-145 0 0,1 0-1 0 0,0 1 1 0 0,0-1-1 0 0,-1 0 1 0 0,1 0 0 0 0,-1-1-1 0 0,1 1 1 0 0,-1 0-1 0 0,0-1 1 0 0,0 0-1 0 0,0 1 1 0 0,0-1 0 0 0,-1 0-1 0 0,1 0 1 0 0,-1 0-1 0 0,1 0 1 0 0,-1 0 0 0 0,0 0-1 0 0,-1 0 1 0 0,1-1-1 0 0,0-4 1 0 0,2-10-17 0 0,-2-1-1 0 0,-1-33 1 0 0,0 27 22 0 0,-3-143-13 0 0,10 17-238 0 0,1 45-35 0 0,-2-90 115 0 0,-5 34 72 0 0,-1 160 33 0 0,0 5 0 0 0,3 24 49 0 0,-1 1 1 0 0,-3 31 0 0 0,0-13 2 0 0,1-10 21 0 0,2 106-49 0 0,0-103 310 0 0,14 64 0 0 0,8-12-35 0 0,-21-80-247 0 0,2 0 0 0 0,-1-1 1 0 0,2 1-1 0 0,-1-1 0 0 0,14 18 1 0 0,-15-23 3 0 0,0-1 0 0 0,0 0 0 0 0,0-1 0 0 0,1 1 0 0 0,-1-1 0 0 0,1 1 0 0 0,0-1 0 0 0,0-1 0 0 0,0 1 0 0 0,0-1 0 0 0,1 0 0 0 0,-1 0 0 0 0,0 0 0 0 0,1-1 0 0 0,0 0 0 0 0,-1 0 0 0 0,1 0 0 0 0,8-1 0 0 0,-5 0-3 0 0,0-1 1 0 0,-1 0 0 0 0,1 0-1 0 0,-1-1 1 0 0,1 0 0 0 0,-1 0 0 0 0,0-1-1 0 0,0 0 1 0 0,0-1 0 0 0,0 0-1 0 0,10-6 1 0 0,-3-1 13 0 0,-1 0 0 0 0,0-1-1 0 0,0 0 1 0 0,-1-1 0 0 0,-1-1 0 0 0,0 0-1 0 0,-1-1 1 0 0,11-17 0 0 0,-8 6 18 0 0,-1 1 0 0 0,-1-1 0 0 0,-2-1 0 0 0,11-41 0 0 0,-18 59-32 0 0,33-141 0 0 0,-32 125 0 0 0,-1 1 0 0 0,-1-1 0 0 0,-1 0 0 0 0,-2-29 0 0 0,1 54 0 0 0,0-1 0 0 0,0 0 0 0 0,0 1 0 0 0,0-1 0 0 0,0 0 0 0 0,0 1 0 0 0,0-1 0 0 0,-1 0 0 0 0,1 1 0 0 0,0-1 0 0 0,0 0 0 0 0,-1 1 0 0 0,1-1 0 0 0,0 1 0 0 0,-1-1 0 0 0,1 1 0 0 0,-1-2 0 0 0,0 2 0 0 0,0 1 0 0 0,0-1 1 0 0,0 0-1 0 0,0 0 0 0 0,1 1 0 0 0,-1-1 0 0 0,0 1 1 0 0,0-1-1 0 0,0 1 0 0 0,1-1 0 0 0,-1 1 0 0 0,0-1 1 0 0,0 1-1 0 0,1-1 0 0 0,-1 1 0 0 0,1 0 0 0 0,-1 0 1 0 0,1-1-1 0 0,-1 1 0 0 0,1 0 0 0 0,-1 0 0 0 0,0 1 1 0 0,-12 22 54 0 0,8-11 10 0 0,1 0 0 0 0,1-1 1 0 0,0 1-1 0 0,-2 27 0 0 0,2 54 252 0 0,3-75-276 0 0,0 6 14 0 0,2 1 0 0 0,0-1 0 0 0,1 1 0 0 0,2-1 0 0 0,1 0 0 0 0,0 0 0 0 0,18 40 0 0 0,-20-55-55 0 0,47 95 3 0 0,-43-92-5 0 0,0 0-1 0 0,1-1 0 0 0,0-1 0 0 0,1 1 0 0 0,21 18 1 0 0,40 29-485 0 0,-68-57-412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3.815"/>
    </inkml:context>
    <inkml:brush xml:id="br0">
      <inkml:brushProperty name="width" value="0.05" units="cm"/>
      <inkml:brushProperty name="height" value="0.05" units="cm"/>
    </inkml:brush>
  </inkml:definitions>
  <inkml:trace contextRef="#ctx0" brushRef="#br0">1 13 15719 0 0,'0'0'1855'0'0,"3"1"-1100"0"0,0 0-567 0 0,0 1 0 0 0,1-1 0 0 0,-1 1 0 0 0,0-1 0 0 0,0 1 1 0 0,-1 0-1 0 0,1 0 0 0 0,0 0 0 0 0,-1 0 0 0 0,1 1 0 0 0,-1-1 1 0 0,0 1-1 0 0,0 0 0 0 0,0-1 0 0 0,0 1 0 0 0,0 0 0 0 0,0 0 1 0 0,-1 0-1 0 0,1 0 0 0 0,-1 0 0 0 0,0 1 0 0 0,0-1 0 0 0,1 6 0 0 0,1 21 529 0 0,0 0 0 0 0,-2 0 0 0 0,-6 59 0 0 0,1 30 177 0 0,16 85-429 0 0,-8-176-399 0 0,0 0 0 0 0,2 0 1 0 0,1-1-1 0 0,19 50 0 0 0,-11-32 11 0 0,-12-35 41 0 0,3 0-117 0 0,4 3-4 0 0,-8-11-65 0 0,-2-3-183 0 0,1 0 239 0 0,0 0 0 0 0,0 0 1 0 0,0 0-1 0 0,-1 0 1 0 0,1 0-1 0 0,0 0 1 0 0,-1 0-1 0 0,1 0 0 0 0,0-2 1 0 0,-1 2 10 0 0,2-3-13 0 0,-1-1 0 0 0,1 1 0 0 0,-1-1-1 0 0,0 0 1 0 0,0 0 0 0 0,-1 1 0 0 0,1-1 0 0 0,-1 0-1 0 0,0 0 1 0 0,0 0 0 0 0,-1 0 0 0 0,0-4 0 0 0,-3-7-105 0 0,-1 1 0 0 0,-7-20 0 0 0,-4-10-77 0 0,4 7-114 0 0,-1 1 1 0 0,-26-51 0 0 0,35 80 243 0 0,0 1-8 0 0,1-1 0 0 0,1 0 0 0 0,-4-12 0 0 0,6 19 73 0 0,-1 0 0 0 0,1 1-1 0 0,0-1 1 0 0,0 0-1 0 0,0 0 1 0 0,-1 0-1 0 0,1 0 1 0 0,0 0 0 0 0,0 0-1 0 0,0 0 1 0 0,1 0-1 0 0,-1 0 1 0 0,0 0 0 0 0,0-1-1 0 0,2 0 7 0 0,0-1 1 0 0,0 1-1 0 0,-1 0 0 0 0,1 0 1 0 0,1 0-1 0 0,-1 0 0 0 0,0 0 1 0 0,0 1-1 0 0,1-1 0 0 0,-1 1 1 0 0,1-1-1 0 0,-1 1 0 0 0,1 0 1 0 0,-1 0-1 0 0,1 0 0 0 0,3 0 0 0 0,8-3 37 0 0,-1 1-1 0 0,15-1 1 0 0,54-3 254 0 0,-47 5-206 0 0,1-2-1 0 0,-1-1 1 0 0,44-12-1 0 0,-33 4-33 0 0,-21 7-355 0 0,40-16 0 0 0,-62 20 178 0 0,0 1 0 0 0,0 0 0 0 0,-1-1 1 0 0,1 0-1 0 0,0 1 0 0 0,-1-1 0 0 0,1 0 0 0 0,-1 0 1 0 0,0-1-1 0 0,1 1 0 0 0,-1 0 0 0 0,0-1 1 0 0,-1 1-1 0 0,1-1 0 0 0,0 0 0 0 0,-1 0 0 0 0,1 0 1 0 0,-1 0-1 0 0,0 1 0 0 0,0-2 0 0 0,0 1 0 0 0,0 0 1 0 0,-1 0-1 0 0,1 0 0 0 0,-1 0 0 0 0,0 0 0 0 0,0-1 1 0 0,0 1-1 0 0,0 0 0 0 0,-1 0 0 0 0,0-4 1 0 0,-3-9-296 0 0,3 9 250 0 0,-1-1-1 0 0,0 1 1 0 0,0 0 0 0 0,-1 0-1 0 0,0 0 1 0 0,-5-10 0 0 0,-1 2 55 0 0,-14-33 0 0 0,7 15 458 0 0,-10-21 3365 0 0,25 57-3408 0 0,-6 28 130 0 0,1 0-1 0 0,1 0 1 0 0,0 59 0 0 0,14 99 656 0 0,26 24-79 0 0,-27-184-892 0 0,1 0 1 0 0,21 42 0 0 0,-14-34-77 0 0,-1-4-192 0 0,2 0-1 0 0,23 37 0 0 0,-39-69-665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2.905"/>
    </inkml:context>
    <inkml:brush xml:id="br0">
      <inkml:brushProperty name="width" value="0.05" units="cm"/>
      <inkml:brushProperty name="height" value="0.05" units="cm"/>
    </inkml:brush>
  </inkml:definitions>
  <inkml:trace contextRef="#ctx0" brushRef="#br0">332 79 9671 0 0,'0'0'748'0'0,"-14"-12"954"0"0,-21-18 5654 0 0,27 24-6194 0 0,0 1 0 0 0,-14-8 1 0 0,18 11-1062 0 0,0 0 1 0 0,0 0 0 0 0,0 1 0 0 0,0 0 0 0 0,0 0-1 0 0,0 0 1 0 0,0 0 0 0 0,0 0 0 0 0,0 1-1 0 0,-1 0 1 0 0,1 0 0 0 0,0 0 0 0 0,0 1 0 0 0,0-1-1 0 0,0 1 1 0 0,0 0 0 0 0,0 0 0 0 0,0 0-1 0 0,-7 3 1 0 0,-1 2-48 0 0,0 1 0 0 0,1 0 0 0 0,0 1 0 0 0,0 0 0 0 0,0 0 0 0 0,1 1 0 0 0,0 1 0 0 0,-8 10 0 0 0,12-13-22 0 0,0 0-1 0 0,1 1 1 0 0,0 0-1 0 0,1 0 1 0 0,0 0-1 0 0,0 0 1 0 0,0 1-1 0 0,1 0 1 0 0,1 0-1 0 0,-1-1 1 0 0,2 2 0 0 0,-3 15-1 0 0,4-22-32 0 0,0-1 0 0 0,0 0 0 0 0,0 1 0 0 0,1-1 0 0 0,-1 0-1 0 0,0 0 1 0 0,1 1 0 0 0,-1-1 0 0 0,1 0 0 0 0,0 0 0 0 0,0 0 0 0 0,0 1 0 0 0,0-1 0 0 0,0 0-1 0 0,1 0 1 0 0,-1-1 0 0 0,0 1 0 0 0,3 3 0 0 0,-1-3-3 0 0,0 0-1 0 0,0 0 0 0 0,0 0 1 0 0,0 0-1 0 0,1-1 1 0 0,-1 1-1 0 0,0-1 1 0 0,1 0-1 0 0,-1 0 1 0 0,8 2-1 0 0,1-2-9 0 0,0 0-1 0 0,0-1 0 0 0,0 0 1 0 0,0-1-1 0 0,0 0 0 0 0,13-3 1 0 0,-10 1-155 0 0,0-1 0 0 0,0-1 0 0 0,-1 0 0 0 0,0-1 0 0 0,0-1 0 0 0,17-10 0 0 0,-22 11-105 0 0,0-1-1 0 0,0 1 0 0 0,0-1 1 0 0,-1-1-1 0 0,0 0 0 0 0,-1 0 1 0 0,0 0-1 0 0,0-1 0 0 0,8-14 0 0 0,-13 19-369 0 0,0 0-1 0 0,0 0 1 0 0,-1 0-1 0 0,2-8 1 0 0,0-1-6199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4.266"/>
    </inkml:context>
    <inkml:brush xml:id="br0">
      <inkml:brushProperty name="width" value="0.05" units="cm"/>
      <inkml:brushProperty name="height" value="0.05" units="cm"/>
    </inkml:brush>
  </inkml:definitions>
  <inkml:trace contextRef="#ctx0" brushRef="#br0">0 3 13183 0 0,'0'0'1195'0'0,"4"0"-982"0"0,8-2-23 0 0,-9 1 663 0 0,2 1 279 0 0,3 0-626 0 0,15 0 1237 0 0,24 3 0 0 0,-42-2-1513 0 0,-1 0 1 0 0,0 1 0 0 0,0 0-1 0 0,1 0 1 0 0,-1 0-1 0 0,-1 0 1 0 0,1 1 0 0 0,7 5-1 0 0,0 0 272 0 0,-8-6-369 0 0,0 0 0 0 0,0 0-1 0 0,0 1 1 0 0,0-1 0 0 0,-1 1-1 0 0,1 0 1 0 0,-1 0 0 0 0,0 0-1 0 0,4 6 1 0 0,11 31 428 0 0,-15-34-496 0 0,0-1 1 0 0,-1 1-1 0 0,0 0 0 0 0,0 0 0 0 0,0 0 1 0 0,-1 0-1 0 0,0 0 0 0 0,0 0 0 0 0,0 0 1 0 0,-1 0-1 0 0,0 0 0 0 0,-2 6 0 0 0,-2 5 148 0 0,-1 0-1 0 0,-14 27 1 0 0,10-25-67 0 0,-35 96 478 0 0,36-94-467 0 0,1 1-1 0 0,-10 35 0 0 0,16-48-129 0 0,0 0-1 0 0,1 0 0 0 0,0 1 0 0 0,1-1 0 0 0,0 0 0 0 0,1 1 0 0 0,-1-1 0 0 0,2 0 1 0 0,2 12-1 0 0,-3-18-19 0 0,0 0 0 0 0,0 0 0 0 0,1 0 0 0 0,-1 0 0 0 0,1 0 0 0 0,-1 0 0 0 0,1 0 0 0 0,0 0 0 0 0,0-1 0 0 0,1 1 0 0 0,-1-1 0 0 0,0 1 0 0 0,1-1 0 0 0,3 2 0 0 0,-1 0 3 0 0,0-1 0 0 0,1 0-1 0 0,-1-1 1 0 0,1 1 0 0 0,0-1 0 0 0,0 0-1 0 0,7 1 1 0 0,6 0 15 0 0,-1-1 1 0 0,1-1-1 0 0,0-1 0 0 0,20-1 0 0 0,-19-2-82 0 0,0 0 0 0 0,-1-2 0 0 0,26-8-1 0 0,-32 9-90 0 0,-10 3 63 0 0,1 0 1 0 0,-1-1 0 0 0,0 1 0 0 0,1-1-1 0 0,-1 1 1 0 0,0-1 0 0 0,0 0-1 0 0,-1 0 1 0 0,1 0 0 0 0,0-1 0 0 0,3-3-1 0 0,-5 5-7 0 0,0-1 1 0 0,0 1-1 0 0,0-1 0 0 0,0 1 0 0 0,-1-1 0 0 0,1 1 0 0 0,-1-1 0 0 0,1 1 0 0 0,-1-1 1 0 0,0 0-1 0 0,1 1 0 0 0,-1-1 0 0 0,0 1 0 0 0,0-1 0 0 0,0 0 0 0 0,0 1 0 0 0,0-1 1 0 0,-1 0-1 0 0,1 1 0 0 0,0-1 0 0 0,-1 1 0 0 0,1-1 0 0 0,-1 0 0 0 0,0 1 0 0 0,1-1 1 0 0,-1 1-1 0 0,-1-2 0 0 0,0 1-105 0 0,0-1 1 0 0,0 1-1 0 0,0-1 1 0 0,0 1-1 0 0,0 0 0 0 0,-1 0 1 0 0,1 0-1 0 0,-1 0 1 0 0,-4-3-1 0 0,-28-11-3299 0 0,25 12 2130 0 0,-13-6-5285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4.672"/>
    </inkml:context>
    <inkml:brush xml:id="br0">
      <inkml:brushProperty name="width" value="0.05" units="cm"/>
      <inkml:brushProperty name="height" value="0.05" units="cm"/>
    </inkml:brush>
  </inkml:definitions>
  <inkml:trace contextRef="#ctx0" brushRef="#br0">0 70 15487 0 0,'0'0'2603'0'0,"3"2"-1592"0"0,3 1-606 0 0,1 0 1 0 0,-1-1 0 0 0,1 1 0 0 0,-1-1 0 0 0,1 0 0 0 0,0-1 0 0 0,0 0 0 0 0,0 0 0 0 0,13 0 0 0 0,9-2 704 0 0,32-5 1 0 0,-20 2-520 0 0,12-2 277 0 0,87-20-1 0 0,-16-12-4015 0 0,-101 28-5724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5.800"/>
    </inkml:context>
    <inkml:brush xml:id="br0">
      <inkml:brushProperty name="width" value="0.05" units="cm"/>
      <inkml:brushProperty name="height" value="0.05" units="cm"/>
    </inkml:brush>
  </inkml:definitions>
  <inkml:trace contextRef="#ctx0" brushRef="#br0">0 240 5527 0 0,'0'0'498'0'0,"3"-3"-406"0"0,9-11 1359 0 0,1 1 0 0 0,1 0 1 0 0,0 0-1 0 0,25-16 1 0 0,71-35 2043 0 0,-76 47-2936 0 0,2 2 0 0 0,0 2 0 0 0,0 1 0 0 0,1 2 0 0 0,64-9 0 0 0,-88 17-344 0 0,0 0 0 0 0,0 1-1 0 0,1 1 1 0 0,14 1 0 0 0,-24 0-152 0 0,0 0 0 0 0,0-1 0 0 0,1 2 1 0 0,-1-1-1 0 0,0 0 0 0 0,0 1 1 0 0,-1-1-1 0 0,1 1 0 0 0,0 0 0 0 0,-1 1 1 0 0,1-1-1 0 0,-1 1 0 0 0,1-1 1 0 0,-1 1-1 0 0,0 0 0 0 0,5 6 0 0 0,-4-3 12 0 0,0 0-1 0 0,0 0 0 0 0,-1 1 0 0 0,0-1 0 0 0,0 1 0 0 0,0 0 0 0 0,-1 0 0 0 0,0 0 0 0 0,-1 0 0 0 0,1 0 1 0 0,-1 0-1 0 0,0 0 0 0 0,-1 1 0 0 0,-1 11 0 0 0,-1 0 68 0 0,-1-1 0 0 0,-1 1 1 0 0,0-1-1 0 0,-12 27 0 0 0,2-6 176 0 0,-3 0 1 0 0,-34 61-1 0 0,-10 10 166 0 0,-9 16-111 0 0,68-123-369 0 0,-47 80 157 0 0,44-73-145 0 0,0 1-1 0 0,1-1 0 0 0,1 1 0 0 0,-1-1 1 0 0,2 1-1 0 0,-3 17 0 0 0,2 2-15 0 0,4-15 11 0 0,0-12-7 0 0,1 0 0 0 0,-1 0 0 0 0,1-1 0 0 0,0 1 0 0 0,-1 0 1 0 0,1-1-1 0 0,1 1 0 0 0,-1-1 0 0 0,0 0 0 0 0,1 0 0 0 0,-1 0 0 0 0,1 0 0 0 0,-1 0 1 0 0,1 0-1 0 0,0-1 0 0 0,0 1 0 0 0,0-1 0 0 0,6 2 0 0 0,5 1 15 0 0,0 0 0 0 0,26 3 0 0 0,-37-7-17 0 0,16 1 22 0 0,1-1-1 0 0,0-1 0 0 0,-1 0 1 0 0,31-7-1 0 0,-26 4-16 0 0,12-5-23 0 0,-27 6 4 0 0,0 1-1 0 0,16-2 1 0 0,-14 2-802 0 0,-1 0 1 0 0,0 0-1 0 0,1 0 0 0 0,18-9 1 0 0,-13 0-12090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7.062"/>
    </inkml:context>
    <inkml:brush xml:id="br0">
      <inkml:brushProperty name="width" value="0.05" units="cm"/>
      <inkml:brushProperty name="height" value="0.05" units="cm"/>
    </inkml:brush>
  </inkml:definitions>
  <inkml:trace contextRef="#ctx0" brushRef="#br0">492 255 7367 0 0,'0'0'568'0'0,"1"-2"-373"0"0,13-22 2168 0 0,-10 18-1500 0 0,0-1 0 0 0,-1 1-1 0 0,0-1 1 0 0,0 0-1 0 0,0 0 1 0 0,0 0 0 0 0,-1 0-1 0 0,-1 0 1 0 0,1-1-1 0 0,0-8 1 0 0,-2 8-383 0 0,0 0 0 0 0,-1 0 0 0 0,0 0 0 0 0,0 0 0 0 0,-4-13 0 0 0,4 19-392 0 0,0-1 0 0 0,0 0 1 0 0,0 1-1 0 0,-1-1 0 0 0,1 1 1 0 0,-1 0-1 0 0,1-1 0 0 0,-1 1 1 0 0,0 0-1 0 0,0 0 0 0 0,0 0 1 0 0,0 0-1 0 0,0 1 0 0 0,-1-1 1 0 0,1 0-1 0 0,-1 1 0 0 0,1 0 1 0 0,-1-1-1 0 0,-2 0 0 0 0,-3-1-12 0 0,0 0 0 0 0,0 0 0 0 0,0 1 0 0 0,0 0-1 0 0,-1 1 1 0 0,1 0 0 0 0,0 0 0 0 0,-1 1 0 0 0,1 0-1 0 0,0 0 1 0 0,-1 1 0 0 0,-10 2 0 0 0,-4 3-63 0 0,0 1 0 0 0,1 0 1 0 0,0 2-1 0 0,0 1 0 0 0,1 0 0 0 0,1 2 1 0 0,0 0-1 0 0,0 2 0 0 0,1 0 0 0 0,1 1 1 0 0,0 1-1 0 0,2 0 0 0 0,-1 1 0 0 0,2 1 1 0 0,0 1-1 0 0,-14 24 0 0 0,24-35-10 0 0,1 1-1 0 0,0 0 0 0 0,1 0 1 0 0,-1 0-1 0 0,2 0 1 0 0,-1 0-1 0 0,1 1 1 0 0,1-1-1 0 0,0 0 1 0 0,0 1-1 0 0,1 0 1 0 0,1 15-1 0 0,0-18 0 0 0,0 0-1 0 0,1 0 1 0 0,-1 0 0 0 0,2-1 0 0 0,-1 1-1 0 0,1-1 1 0 0,0 1 0 0 0,0-1-1 0 0,0 0 1 0 0,1 0 0 0 0,0-1-1 0 0,0 1 1 0 0,1-1 0 0 0,-1 0-1 0 0,1 0 1 0 0,0 0 0 0 0,1 0-1 0 0,5 3 1 0 0,-1-2 4 0 0,0-1 0 0 0,0 0 1 0 0,0 0-1 0 0,1-1 0 0 0,-1 0 0 0 0,1-1 0 0 0,0 0 0 0 0,0-1 0 0 0,17 1 0 0 0,2-1 20 0 0,0-2 0 0 0,39-5 0 0 0,-51 2 16 0 0,-1 0 1 0 0,1-2 0 0 0,-1 0-1 0 0,0-1 1 0 0,0-1 0 0 0,-1 0-1 0 0,1-2 1 0 0,-2 1 0 0 0,1-2-1 0 0,26-21 1 0 0,-37 26 11 0 0,0 1-1 0 0,0-1 1 0 0,-1 0-1 0 0,1-1 0 0 0,-1 1 1 0 0,0-1-1 0 0,-1 0 1 0 0,1 0-1 0 0,-1 0 1 0 0,0 0-1 0 0,-1-1 1 0 0,1 1-1 0 0,1-9 1 0 0,-3 6 14 0 0,1 0 0 0 0,-2-1 1 0 0,1 1-1 0 0,-2 0 0 0 0,1-1 1 0 0,-1 1-1 0 0,0 0 0 0 0,-1 0 1 0 0,-3-11-1 0 0,-2-3-4 0 0,-1 0 0 0 0,-1 1 0 0 0,-1 0 0 0 0,-18-31 0 0 0,20 40-106 0 0,-1 1-1 0 0,0 0 0 0 0,-1 0 0 0 0,0 1 0 0 0,0 0 0 0 0,-1 1 0 0 0,-1 0 1 0 0,-15-10-1 0 0,21 17-188 0 0,1 0 1 0 0,0 0-1 0 0,-1 1 1 0 0,0 0-1 0 0,1 0 1 0 0,-1 0-1 0 0,-7-1 1 0 0,-15 0-869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7.949"/>
    </inkml:context>
    <inkml:brush xml:id="br0">
      <inkml:brushProperty name="width" value="0.05" units="cm"/>
      <inkml:brushProperty name="height" value="0.05" units="cm"/>
    </inkml:brush>
  </inkml:definitions>
  <inkml:trace contextRef="#ctx0" brushRef="#br0">183 13 3223 0 0,'0'0'19263'0'0,"-2"3"-18591"0"0,-5 6-349 0 0,1 1-1 0 0,0 0 1 0 0,1 0 0 0 0,0 1 0 0 0,-6 18 0 0 0,-15 63 711 0 0,18-61-772 0 0,-18 113 525 0 0,10-46-425 0 0,12-75-326 0 0,0 0 0 0 0,1 0 0 0 0,2 0-1 0 0,1 27 1 0 0,2-3-3 0 0,4 35 49 0 0,-5-70-73 0 0,2 0 0 0 0,-1 0 0 0 0,2 0 0 0 0,6 18 0 0 0,-3-17-9 0 0,-6-13 1 0 0,-1 1-1 0 0,0-1 1 0 0,1 1 0 0 0,-1-1 0 0 0,0 0-1 0 0,1 1 1 0 0,-1-1 0 0 0,1 1-1 0 0,-1-1 1 0 0,0 0 0 0 0,1 1-1 0 0,-1-1 1 0 0,1 0 0 0 0,0 1 0 0 0,-1-1-1 0 0,1 0 1 0 0,-1 0 0 0 0,2 1-1 0 0,-1-2 4 0 0,-1 1-1 0 0,1 0 0 0 0,0 0 1 0 0,-1 0-1 0 0,1-1 0 0 0,-1 1 1 0 0,1 0-1 0 0,0-1 0 0 0,-1 1 1 0 0,1-1-1 0 0,-1 1 0 0 0,1 0 1 0 0,-1-1-1 0 0,1 1 0 0 0,-1-1 1 0 0,1 0-1 0 0,-1 1 0 0 0,1-1 1 0 0,-1 0-1 0 0,3-5 9 0 0,0 0 0 0 0,-1 1 1 0 0,0-1-1 0 0,0 0 0 0 0,-1 0 0 0 0,1 0 0 0 0,-1 0 1 0 0,-1-1-1 0 0,1-9 0 0 0,-4-58 63 0 0,-24-111 19 0 0,15 114-52 0 0,-17-139-30 0 0,21 148-13 0 0,4 25 0 0 0,4 23 2 0 0,-2 0 1 0 0,0 1 0 0 0,0-1 0 0 0,-2 1-1 0 0,1 0 1 0 0,-8-17 0 0 0,3 47-40 0 0,5-7 30 0 0,1-1-1 0 0,0 1 0 0 0,0 0 1 0 0,1 0-1 0 0,0 0 0 0 0,1 0 1 0 0,1 13-1 0 0,0-13 10 0 0,-1 3 0 0 0,1-1 0 0 0,0 0 0 0 0,1 1 0 0 0,0-1 0 0 0,1 0 0 0 0,0 0 1 0 0,1-1-1 0 0,9 22 0 0 0,-1-13 32 0 0,0-1 0 0 0,25 30 0 0 0,-29-39-20 0 0,1-1 0 0 0,0 0 0 0 0,0-1 0 0 0,1 0-1 0 0,1-1 1 0 0,15 10 0 0 0,-12-10 15 0 0,-1 0-1 0 0,1-2 1 0 0,0 1 0 0 0,19 3-1 0 0,-26-7-22 0 0,1-1 0 0 0,0 0 0 0 0,0 0 0 0 0,0-1 0 0 0,-1 0 0 0 0,1 0 0 0 0,0-1-1 0 0,0 0 1 0 0,0-1 0 0 0,7-2 0 0 0,-4 1-4 0 0,0-1 1 0 0,0-1-1 0 0,0 0 0 0 0,-1 0 0 0 0,0-1 1 0 0,0 0-1 0 0,-1-1 0 0 0,0 0 1 0 0,14-14-1 0 0,-16 14 9 0 0,-1 0 0 0 0,-1 0 0 0 0,0-1 0 0 0,0 0 0 0 0,0 0 0 0 0,-1 0 0 0 0,0 0 1 0 0,0-1-1 0 0,-1 0 0 0 0,-1 1 0 0 0,1-1 0 0 0,1-16 0 0 0,-2 7 19 0 0,-1 1 0 0 0,0-1-1 0 0,-5-34 1 0 0,3 41 7 0 0,-1 1 0 0 0,0 0 0 0 0,-1 0 0 0 0,0 1 1 0 0,-1-1-1 0 0,0 0 0 0 0,0 1 0 0 0,-8-11 0 0 0,12 20-35 0 0,0-1 0 0 0,0 1 1 0 0,0 0-1 0 0,0-1 0 0 0,-1 1 0 0 0,1 0 0 0 0,0-1 0 0 0,0 1 1 0 0,0 0-1 0 0,-1-1 0 0 0,1 1 0 0 0,0 0 0 0 0,0 0 0 0 0,-1 0 1 0 0,1-1-1 0 0,0 1 0 0 0,0 0 0 0 0,-1 0 0 0 0,1 0 0 0 0,0-1 1 0 0,-1 1-1 0 0,1 0 0 0 0,0 0 0 0 0,-1 0 0 0 0,1 0 0 0 0,0 0 1 0 0,-1 0-1 0 0,1 0 0 0 0,0 0 0 0 0,-1 0 0 0 0,1 0 0 0 0,-1 0 1 0 0,1 0-1 0 0,0 0 0 0 0,-1 0 0 0 0,1 0 0 0 0,0 0 0 0 0,-1 0 1 0 0,1 0-1 0 0,0 0 0 0 0,-1 1 0 0 0,1-1 0 0 0,0 0 0 0 0,-1 0 1 0 0,1 0-1 0 0,0 1 0 0 0,0-1 0 0 0,-1 0 0 0 0,1 0 0 0 0,0 1 1 0 0,0-1-1 0 0,-1 0 0 0 0,1 1 0 0 0,0-1 0 0 0,0 0 0 0 0,0 0 1 0 0,0 1-1 0 0,0-1 0 0 0,-1 1 0 0 0,1-1 1 0 0,-3 4-2 0 0,0 0-1 0 0,0 1 1 0 0,0-1 0 0 0,0 1-1 0 0,1-1 1 0 0,-1 1 0 0 0,1 0-1 0 0,0 0 1 0 0,1 0 0 0 0,-1 0-1 0 0,1 0 1 0 0,0 1-1 0 0,1-1 1 0 0,-1 0 0 0 0,1 0-1 0 0,0 1 1 0 0,1 6 0 0 0,1 8 21 0 0,1 0 1 0 0,1 0-1 0 0,7 23 1 0 0,-1-12 34 0 0,2 0 1 0 0,1-1-1 0 0,1-1 0 0 0,2-1 0 0 0,0 0 1 0 0,2-1-1 0 0,29 34 0 0 0,-17-27-399 0 0,0-2 1 0 0,3-1-1 0 0,0-2 0 0 0,70 47 0 0 0,-93-70 18 0 0,-3-2-449 0 0,0 1 0 0 0,-1 0 0 0 0,9 7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8.741"/>
    </inkml:context>
    <inkml:brush xml:id="br0">
      <inkml:brushProperty name="width" value="0.05" units="cm"/>
      <inkml:brushProperty name="height" value="0.05" units="cm"/>
    </inkml:brush>
  </inkml:definitions>
  <inkml:trace contextRef="#ctx0" brushRef="#br0">1 77 7831 0 0,'0'0'14259'0'0,"0"4"-13457"0"0,3 64 1196 0 0,0 29-434 0 0,-2-55-1261 0 0,2-1 1 0 0,1 1 0 0 0,17 68-1 0 0,-15-77-260 0 0,39 149 29 0 0,-21-98-19 0 0,-22-71-72 0 0,-2-13 18 0 0,0 0 1 0 0,0 0 0 0 0,0 0-1 0 0,0 0 1 0 0,0 1 0 0 0,0-1-1 0 0,0 0 1 0 0,0 0 0 0 0,0 0 0 0 0,0 0-1 0 0,0 0 1 0 0,0 0 0 0 0,0 0-1 0 0,0 0 1 0 0,0 0 0 0 0,0 0-1 0 0,0 0 1 0 0,0 0 0 0 0,0 0-1 0 0,0 0 1 0 0,0 0 0 0 0,0 0-1 0 0,0 0 1 0 0,0 0 0 0 0,0 0-1 0 0,-1 1 1 0 0,1-1 0 0 0,0 0-1 0 0,0 0 1 0 0,0 0 0 0 0,0 0 0 0 0,0 0-1 0 0,0 0 1 0 0,0 0 0 0 0,0 0-1 0 0,0 0 1 0 0,0 0 0 0 0,0 0-1 0 0,0 0 1 0 0,0 0 0 0 0,0 0-1 0 0,0 0 1 0 0,0 0 0 0 0,-1 0-1 0 0,1 0 1 0 0,0 0 0 0 0,0 0-1 0 0,0 0 1 0 0,0 0 0 0 0,0-1 0 0 0,0 1-1 0 0,0 0 1 0 0,0 0 0 0 0,0 0-1 0 0,0 0 1 0 0,0 0 0 0 0,0 0-1 0 0,0 0 1 0 0,0 0 0 0 0,0 0-1 0 0,0 0 1 0 0,0 0 0 0 0,-6-7-45 0 0,0-1 16 0 0,0 1 0 0 0,1-1 0 0 0,0 0 0 0 0,0 0-1 0 0,0-1 1 0 0,1 1 0 0 0,1-1 0 0 0,-5-16 0 0 0,-14-84-155 0 0,19 88 124 0 0,1 1 1 0 0,2 0-1 0 0,1-32 0 0 0,0 44 50 0 0,1-12-29 0 0,0 0 0 0 0,10-32 0 0 0,-10 45 31 0 0,0 1-1 0 0,1-1 1 0 0,-1 1 0 0 0,2 0 0 0 0,-1 0 0 0 0,1 0 0 0 0,0 1-1 0 0,0-1 1 0 0,0 1 0 0 0,1 0 0 0 0,9-8 0 0 0,-5 5 7 0 0,1 1 1 0 0,1 0-1 0 0,-1 1 0 0 0,1 0 1 0 0,0 1-1 0 0,0 0 0 0 0,1 0 1 0 0,-1 1-1 0 0,1 1 0 0 0,0 0 1 0 0,0 1-1 0 0,1 0 1 0 0,-1 1-1 0 0,0 0 0 0 0,0 0 1 0 0,16 3-1 0 0,-6 2 1 0 0,-5 1 0 0 0,4 5 3 0 0,-18-8-4 0 0,-1 1-16 0 0,0-2-56 0 0,5-5-3713 0 0,-3 1 3679 0 0,0-1 1 0 0,-1 1 0 0 0,1-1-1 0 0,-1 0 1 0 0,0 0-1 0 0,0 0 1 0 0,0 0-1 0 0,0-1 1 0 0,-1 1 0 0 0,0-1-1 0 0,0 0 1 0 0,0 1-1 0 0,0-1 1 0 0,0-6 0 0 0,1 2 64 0 0,-1-1 1 0 0,-1 0 0 0 0,0 0 0 0 0,0 0 0 0 0,-1 0 0 0 0,0 0-1 0 0,-3-13 1 0 0,1 10 147 0 0,-2 0 0 0 0,0 0 0 0 0,0 1 0 0 0,-9-18 0 0 0,12 28 180 0 0,0 0 15 0 0,-5-6 2110 0 0,5 12-2118 0 0,-2 9-44 0 0,0 1 0 0 0,0 0 0 0 0,1 0 0 0 0,0 20-1 0 0,4 63 738 0 0,-2-92-933 0 0,6 63 312 0 0,3 0 1 0 0,3-1-1 0 0,2-1 0 0 0,27 72 1 0 0,32 137-576 0 0,-72-262-332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9.095"/>
    </inkml:context>
    <inkml:brush xml:id="br0">
      <inkml:brushProperty name="width" value="0.05" units="cm"/>
      <inkml:brushProperty name="height" value="0.05" units="cm"/>
    </inkml:brush>
  </inkml:definitions>
  <inkml:trace contextRef="#ctx0" brushRef="#br0">1 45 12839 0 0,'3'-1'588'0'0,"105"-27"1137"0"0,7 13 3773 0 0,-104 15-4590 0 0,0 0-1 0 0,22 5 1 0 0,-31-5-771 0 0,-1 0-67 0 0,0 0 0 0 0,0 1-1 0 0,0-1 1 0 0,0 0 0 0 0,0 0 0 0 0,-1 0 0 0 0,1 1 0 0 0,0-1 0 0 0,0 1 0 0 0,0-1 0 0 0,-1 0 0 0 0,1 1-1 0 0,0-1 1 0 0,0 1 0 0 0,1 1 0 0 0,0 0 122 0 0,-2-2-142 0 0,1 1-1 0 0,0 0 0 0 0,0-1 0 0 0,0 1 0 0 0,-1 0 1 0 0,1-1-1 0 0,-1 1 0 0 0,1 0 0 0 0,0 0 1 0 0,-1 0-1 0 0,1 0 0 0 0,-1 0 0 0 0,0 0 0 0 0,1-1 1 0 0,-1 1-1 0 0,0 0 0 0 0,1 0 0 0 0,-1 0 0 0 0,0 2 1 0 0,1 1 92 0 0,0 3-49 0 0,1 1 0 0 0,-1 0-1 0 0,-1 0 1 0 0,1-1 0 0 0,-1 1 0 0 0,-1 0 0 0 0,1 0-1 0 0,-2 0 1 0 0,1 0 0 0 0,-1-1 0 0 0,0 1-1 0 0,-5 13 1 0 0,-5 6 189 0 0,-2 0-1 0 0,-16 25 1 0 0,20-35-144 0 0,-11 18-159 0 0,3-7 103 0 0,2 0 0 0 0,1 1 0 0 0,-16 43 0 0 0,28-64-53 0 0,1 0-1 0 0,-1 0 1 0 0,2 0 0 0 0,-1 1-1 0 0,1-1 1 0 0,1 0-1 0 0,-1 1 1 0 0,1-1-1 0 0,1 1 1 0 0,0-1-1 0 0,0 0 1 0 0,0 0-1 0 0,1 1 1 0 0,0-1 0 0 0,1 0-1 0 0,0 0 1 0 0,0-1-1 0 0,6 10 1 0 0,-6-12-25 0 0,0 0 1 0 0,1-1-1 0 0,0 0 1 0 0,0 1-1 0 0,0-1 1 0 0,0-1 0 0 0,1 1-1 0 0,-1-1 1 0 0,1 0-1 0 0,0 0 1 0 0,0 0-1 0 0,0 0 1 0 0,0-1-1 0 0,9 3 1 0 0,7 0 18 0 0,-1 0-1 0 0,35 3 1 0 0,-28-5-18 0 0,13 2 11 0 0,0-3 0 0 0,0-1 0 0 0,53-5 0 0 0,-65 0-349 0 0,-1-1 0 0 0,0-1 0 0 0,0-1 0 0 0,37-15 0 0 0,-64 22 254 0 0,1 0 0 0 0,-1-1 0 0 0,1 1 0 0 0,0 0 0 0 0,-1 0 0 0 0,1-1 0 0 0,-1 1 0 0 0,1 0 1 0 0,-1-1-1 0 0,1 1 0 0 0,-1-1 0 0 0,1 1 0 0 0,-1 0 0 0 0,1-1 0 0 0,-1 1 0 0 0,0-1 0 0 0,1 0 0 0 0,0-1-187 0 0,1 0-621 0 0,-20-10-8310 0 0,-6-1 2393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49.472"/>
    </inkml:context>
    <inkml:brush xml:id="br0">
      <inkml:brushProperty name="width" value="0.05" units="cm"/>
      <inkml:brushProperty name="height" value="0.05" units="cm"/>
    </inkml:brush>
  </inkml:definitions>
  <inkml:trace contextRef="#ctx0" brushRef="#br0">1 67 10591 0 0,'0'0'2966'0'0,"3"-1"-913"0"0,17-9 185 0 0,1 2 1 0 0,43-12-1 0 0,-29 12-785 0 0,43-4-1 0 0,154 4-177 0 0,-216 8-1144 0 0,159 4 818 0 0,-86-2-2032 0 0,-1-1-5872 0 0,-40-1-1433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52.710"/>
    </inkml:context>
    <inkml:brush xml:id="br0">
      <inkml:brushProperty name="width" value="0.05" units="cm"/>
      <inkml:brushProperty name="height" value="0.05" units="cm"/>
    </inkml:brush>
  </inkml:definitions>
  <inkml:trace contextRef="#ctx0" brushRef="#br0">0 121 6447 0 0,'0'0'12482'0'0,"3"1"-11277"0"0,5 1-791 0 0,0 0-1 0 0,0-1 1 0 0,0 0 0 0 0,0 0 0 0 0,14-1 0 0 0,49-7 555 0 0,-28 3-579 0 0,25-4-119 0 0,0-4 0 0 0,95-28-1 0 0,-99 23-834 0 0,-45 12-483 0 0,0-2-1 0 0,21-9 1 0 0,-13 3-6668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53.310"/>
    </inkml:context>
    <inkml:brush xml:id="br0">
      <inkml:brushProperty name="width" value="0.05" units="cm"/>
      <inkml:brushProperty name="height" value="0.05" units="cm"/>
    </inkml:brush>
  </inkml:definitions>
  <inkml:trace contextRef="#ctx0" brushRef="#br0">296 1 7367 0 0,'0'0'568'0'0,"0"2"-106"0"0,-2 4 354 0 0,0 0 1 0 0,0 0 0 0 0,-1-1-1 0 0,0 1 1 0 0,0-1 0 0 0,0 0-1 0 0,-8 9 1 0 0,0-1 1269 0 0,-22 21 0 0 0,20-21-1673 0 0,0 1 0 0 0,1 0 0 0 0,0 0-1 0 0,1 1 1 0 0,1 1 0 0 0,0 0 0 0 0,1 0 0 0 0,1 1 0 0 0,1 0 0 0 0,0 0 0 0 0,-5 21-1 0 0,11-30-345 0 0,0 0 0 0 0,1 0-1 0 0,0 0 1 0 0,0 0 0 0 0,0 0-1 0 0,1 0 1 0 0,1-1 0 0 0,2 12-1 0 0,0-13 34 0 0,0-3-75 0 0,1 0-1 0 0,0 0 0 0 0,0 0 1 0 0,0 0-1 0 0,0-1 0 0 0,0 0 1 0 0,1 0-1 0 0,-1-1 0 0 0,1 1 1 0 0,-1-1-1 0 0,9 0 0 0 0,2 0 33 0 0,-1-1 0 0 0,1 0-1 0 0,17-4 1 0 0,-2 2-27 0 0,1 1 1 0 0,32 4-1 0 0,-41-2-37 0 0,-4 0 12 0 0,0 1 0 0 0,-1 0 0 0 0,1 2 0 0 0,-1 0 0 0 0,1 1 0 0 0,-2 1 0 0 0,1 1 0 0 0,-1 0-1 0 0,0 1 1 0 0,0 1 0 0 0,-1 1 0 0 0,28 21 0 0 0,-12-5-5 0 0,-20-18 0 0 0,-2 1 0 0 0,1 0 0 0 0,-1 0 0 0 0,0 1 0 0 0,-1 0 0 0 0,16 23 0 0 0,-22-25-9 0 0,-1 0-1 0 0,1 0 0 0 0,-1 0 1 0 0,0 0-1 0 0,-1 0 1 0 0,1 14-1 0 0,1 3 24 0 0,0 13 91 0 0,-3-38-96 0 0,0 1 0 0 0,0-1 0 0 0,0 0-1 0 0,0 0 1 0 0,0 0 0 0 0,0 1 0 0 0,0-1 0 0 0,0 0-1 0 0,0 0 1 0 0,0 0 0 0 0,0 1 0 0 0,0-1 0 0 0,0 0-1 0 0,-1 0 1 0 0,1 0 0 0 0,0 0 0 0 0,0 1 0 0 0,0-1-1 0 0,0 0 1 0 0,0 0 0 0 0,0 0 0 0 0,0 0 0 0 0,-1 1-1 0 0,1-1 1 0 0,0 0 0 0 0,0 0 0 0 0,0 0 0 0 0,0 0-1 0 0,-1 0 1 0 0,-7 6 133 0 0,0-1 0 0 0,0 0-1 0 0,-1-1 1 0 0,0 0 0 0 0,0-1-1 0 0,0 1 1 0 0,0-2 0 0 0,0 1 0 0 0,-1-1-1 0 0,-16 1 1 0 0,-12-1 536 0 0,-52-2 1 0 0,77-1-535 0 0,-41-1 187 0 0,1-4 0 0 0,-1-1 0 0 0,2-3 0 0 0,-60-18 0 0 0,65 13-838 0 0,-50-14 1388 0 0,32 13-9626 0 0,51 15-747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3.306"/>
    </inkml:context>
    <inkml:brush xml:id="br0">
      <inkml:brushProperty name="width" value="0.05" units="cm"/>
      <inkml:brushProperty name="height" value="0.05" units="cm"/>
    </inkml:brush>
  </inkml:definitions>
  <inkml:trace contextRef="#ctx0" brushRef="#br0">37 1 12095 0 0,'0'0'1091'0'0,"0"0"-899"0"0,-2 1 18 0 0,1 0 0 0 0,0 0 0 0 0,0 0 0 0 0,-1 0 1 0 0,1 0-1 0 0,0 1 0 0 0,0-1 0 0 0,0 0 0 0 0,1 0 0 0 0,-1 1 0 0 0,0-1 0 0 0,0 1 0 0 0,1-1 1 0 0,-1 0-1 0 0,1 1 0 0 0,-1-1 0 0 0,1 1 0 0 0,-1 2 0 0 0,0 0 337 0 0,-5 19 426 0 0,2 0 0 0 0,0 1 0 0 0,-1 31 1 0 0,5 70-224 0 0,4-72-869 0 0,2 1 0 0 0,22 85 0 0 0,-19-105-2175 0 0,15 32 0 0 0,-22-60 1320 0 0,5 9-5252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6:10.730"/>
    </inkml:context>
    <inkml:brush xml:id="br0">
      <inkml:brushProperty name="width" value="0.05" units="cm"/>
      <inkml:brushProperty name="height" value="0.05" units="cm"/>
    </inkml:brush>
  </inkml:definitions>
  <inkml:trace contextRef="#ctx0" brushRef="#br0">17 100 2759 0 0,'0'0'5379'0'0,"8"-10"-7358"0"0,-7 8 3409 0 0,0 0-950 0 0,16-41 3291 0 0,-7 14-1548 0 0,-9 26-200 0 0,-1 1-1603 0 0,1-7 6287 0 0,-5 21-5591 0 0,2-7-1170 0 0,1 1 0 0 0,0-1 1 0 0,0 0-1 0 0,0 1 1 0 0,1 8-1 0 0,3 27 393 0 0,-2 57-1 0 0,0 2-119 0 0,2 84 53 0 0,-1-126-272 0 0,3 43 0 0 0,1 1 55 0 0,-3-29 2 0 0,-1 94 224 0 0,-3-88-350 0 0,1-15 85 0 0,-3 143 148 0 0,3-102-164 0 0,-4 36 0 0 0,0 91 159 0 0,5-137-118 0 0,2 39-41 0 0,-6-4 0 0 0,3-130 0 0 0,-4 47 0 0 0,5 58 0 0 0,-1-93-16 0 0,0 1 0 0 0,-3 17 0 0 0,0 11-16 0 0,0 65 103 0 0,-1-53-17 0 0,5-43-65 0 0,-2 0 0 0 0,1 0 0 0 0,-5 19 0 0 0,1-5 55 0 0,0 30-32 0 0,-5 93-13 0 0,9 137 1 0 0,-3-188 0 0 0,0-39 0 0 0,3 51 0 0 0,-1-102 0 0 0,2 22 0 0 0,1-1 1 0 0,-3 43 0 0 0,0-20-14 0 0,-9 34-40 0 0,7-16 77 0 0,1-38-4 0 0,1 36 0 0 0,3-58-20 0 0,-1 25 0 0 0,0-18 0 0 0,-1-7 0 0 0,1-1 0 0 0,-1 0 0 0 0,-3 14 0 0 0,2-16 0 0 0,0 0 0 0 0,4 15 0 0 0,0-1 13 0 0,-1 1 0 0 0,-1 0-1 0 0,-3 34 1 0 0,1-8 0 0 0,1-4-33 0 0,7-75-1400 0 0,-5 13-4541 0 0,-1-2-2030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27.518"/>
    </inkml:context>
    <inkml:brush xml:id="br0">
      <inkml:brushProperty name="width" value="0.05" units="cm"/>
      <inkml:brushProperty name="height" value="0.05" units="cm"/>
    </inkml:brush>
  </inkml:definitions>
  <inkml:trace contextRef="#ctx0" brushRef="#br0">15 4424 8719 0 0,'0'-7'7659'0'0,"2"-4"-5268"0"0,0-6-2409 0 0,-3 9 60 0 0,-3-25 974 0 0,2 0-1 0 0,1 0 1 0 0,4-36-1 0 0,-1 28-831 0 0,-1 1 1 0 0,-6-60-1 0 0,0 34-25 0 0,5 38 73 0 0,6-55 0 0 0,-4 66-223 0 0,0-1 1 0 0,-1 1-1 0 0,-1-1 0 0 0,0 1 1 0 0,-4-19-1 0 0,-1-4 90 0 0,2-1-1 0 0,2 0 1 0 0,1 0 0 0 0,2 0-1 0 0,9-42 1 0 0,-9 57-9 0 0,0 0-1 0 0,-2 0 1 0 0,0 0 0 0 0,-7-40-1 0 0,6 47-53 0 0,0 1 0 0 0,3-32 0 0 0,1-2 0 0 0,-7-276 28 0 0,4 280-64 0 0,-3-112 0 0 0,-1-66 510 0 0,1 46-172 0 0,0-170-263 0 0,13 261-44 0 0,-5 58-20 0 0,1-46 0 0 0,-6 55-11 0 0,-1-36 0 0 0,3 0 0 0 0,13-79 0 0 0,-10 96 54 0 0,-1 1 0 0 0,-3-71 0 0 0,-1 58-27 0 0,7-26 13 0 0,-1-1-5 0 0,-6 39 29 0 0,1 1 0 0 0,2-1 0 0 0,13-66 0 0 0,-12 85-53 0 0,-1-1-1 0 0,-1 0 1 0 0,0-28-1 0 0,1-26 12 0 0,8-53 114 0 0,-7 68-33 0 0,4-55 170 0 0,-3 53-270 0 0,-2-69 0 0 0,-3 96-100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0.993"/>
    </inkml:context>
    <inkml:brush xml:id="br0">
      <inkml:brushProperty name="width" value="0.05" units="cm"/>
      <inkml:brushProperty name="height" value="0.05" units="cm"/>
    </inkml:brush>
  </inkml:definitions>
  <inkml:trace contextRef="#ctx0" brushRef="#br0">1 408 6911 0 0,'0'0'528'0'0,"0"1"-341"0"0,2 6 1353 0 0,1-5 173 0 0,1 0-1089 0 0,2 2 86 0 0,0 1 2752 0 0,4-19-322 0 0,-3-1-2628 0 0,-1 0 0 0 0,-1-1-1 0 0,0 1 1 0 0,2-18 0 0 0,7-23 230 0 0,-2 17-215 0 0,2 0-1 0 0,19-38 0 0 0,16-32 2738 0 0,-31 144-3032 0 0,-14-20-181 0 0,-1 1-1 0 0,0-1 1 0 0,-1 1-1 0 0,-1 20 1 0 0,2 6 8 0 0,-1 12-46 0 0,1 16-254 0 0,9-8-4563 0 0,-8-48-3476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1.635"/>
    </inkml:context>
    <inkml:brush xml:id="br0">
      <inkml:brushProperty name="width" value="0.05" units="cm"/>
      <inkml:brushProperty name="height" value="0.05" units="cm"/>
    </inkml:brush>
  </inkml:definitions>
  <inkml:trace contextRef="#ctx0" brushRef="#br0">107 171 15895 0 0,'0'0'363'0'0,"5"-7"484"0"0,-1 1-710 0 0,-1-1 1 0 0,1 1 0 0 0,-1-1-1 0 0,0 0 1 0 0,-1 0 0 0 0,3-12-1 0 0,2-7 2209 0 0,-6 24-2203 0 0,0 0 0 0 0,-1-1 0 0 0,1 1 0 0 0,-1-1 0 0 0,0 1 0 0 0,0-1 0 0 0,0 1 1 0 0,0-1-1 0 0,0 1 0 0 0,-1-1 0 0 0,1 1 0 0 0,-1 0 0 0 0,0-1 0 0 0,1 1 0 0 0,-1 0 0 0 0,0-1 0 0 0,0 1 0 0 0,-1 0 0 0 0,1 0 1 0 0,0 0-1 0 0,-1 0 0 0 0,1 0 0 0 0,-1 0 0 0 0,0 0 0 0 0,1 0 0 0 0,-1 1 0 0 0,0-1 0 0 0,0 1 0 0 0,0-1 0 0 0,0 1 1 0 0,-1 0-1 0 0,1 0 0 0 0,0 0 0 0 0,0 0 0 0 0,-1 0 0 0 0,1 0 0 0 0,-3 0 0 0 0,2 1-52 0 0,1 0 1 0 0,-1 0-1 0 0,0 0 0 0 0,1 1 1 0 0,-1-1-1 0 0,0 0 0 0 0,1 1 1 0 0,-1 0-1 0 0,1 0 0 0 0,-1 0 0 0 0,1 0 1 0 0,-1 0-1 0 0,1 0 0 0 0,0 0 1 0 0,-1 1-1 0 0,1-1 0 0 0,-2 3 1 0 0,1-1-46 0 0,0 0 1 0 0,0-1-1 0 0,0 1 1 0 0,0 1 0 0 0,1-1-1 0 0,-1 0 1 0 0,1 1-1 0 0,0-1 1 0 0,0 1-1 0 0,-2 5 1 0 0,-3 12-16 0 0,3-13-23 0 0,1 1 0 0 0,0-1 1 0 0,-1 10-1 0 0,3-11-7 0 0,1 0 0 0 0,0 0 0 0 0,0 0 0 0 0,1-1-1 0 0,0 1 1 0 0,0 0 0 0 0,0 0 0 0 0,1-1 0 0 0,0 1 0 0 0,0-1 0 0 0,1 1 0 0 0,0-1 0 0 0,0 0-1 0 0,5 7 1 0 0,-6-9-3 0 0,1-1 0 0 0,-1 0 0 0 0,1 0-1 0 0,-1 0 1 0 0,1-1 0 0 0,0 1 0 0 0,0 0 0 0 0,0-1-1 0 0,1 0 1 0 0,-1 0 0 0 0,6 2 0 0 0,-6-3-8 0 0,-1 0 1 0 0,1 0 0 0 0,0 0 0 0 0,0-1 0 0 0,0 1 0 0 0,0-1-1 0 0,0 0 1 0 0,0 0 0 0 0,0 0 0 0 0,0 0 0 0 0,0-1 0 0 0,0 1-1 0 0,-1-1 1 0 0,1 0 0 0 0,0 0 0 0 0,5-2 0 0 0,-5 1 1 0 0,1 0 0 0 0,-1 0 0 0 0,0-1 1 0 0,0 1-1 0 0,0-1 0 0 0,0 0 0 0 0,0 0 1 0 0,0 0-1 0 0,-1 0 0 0 0,0 0 0 0 0,1-1 1 0 0,-1 1-1 0 0,0-1 0 0 0,-1 1 0 0 0,3-6 0 0 0,1-6-24 0 0,-1 1-1 0 0,5-26 0 0 0,-7 26 41 0 0,-1 1 0 0 0,-1-1 0 0 0,0 1 0 0 0,-1-1 0 0 0,0 0 0 0 0,-1 1 0 0 0,-6-23 0 0 0,6 32-8 0 0,0-1 0 0 0,0 1-192 0 0,-4 5-3616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2.111"/>
    </inkml:context>
    <inkml:brush xml:id="br0">
      <inkml:brushProperty name="width" value="0.05" units="cm"/>
      <inkml:brushProperty name="height" value="0.05" units="cm"/>
    </inkml:brush>
  </inkml:definitions>
  <inkml:trace contextRef="#ctx0" brushRef="#br0">6 0 16039 0 0,'-5'9'10239'0'0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2.650"/>
    </inkml:context>
    <inkml:brush xml:id="br0">
      <inkml:brushProperty name="width" value="0.05" units="cm"/>
      <inkml:brushProperty name="height" value="0.05" units="cm"/>
    </inkml:brush>
  </inkml:definitions>
  <inkml:trace contextRef="#ctx0" brushRef="#br0">5 96 10367 0 0,'0'0'935'0'0,"-3"-13"-750"0"0,2 9 491 0 0,1 0 1 0 0,-1 0-1 0 0,1 0 0 0 0,0 0 0 0 0,0 0 0 0 0,1-1 0 0 0,-1 1 0 0 0,1 0 1 0 0,0 0-1 0 0,0 0 0 0 0,0 0 0 0 0,1 1 0 0 0,0-1 0 0 0,-1 0 0 0 0,1 1 1 0 0,0-1-1 0 0,3-3 0 0 0,-4 6-318 0 0,-1 1-318 0 0,0-1 0 0 0,0 1 0 0 0,1-1-1 0 0,-1 1 1 0 0,0-1 0 0 0,1 1 0 0 0,-1 0-1 0 0,0-1 1 0 0,1 1 0 0 0,-1-1 0 0 0,0 1-1 0 0,1 0 1 0 0,-1-1 0 0 0,0 1 0 0 0,1 0-1 0 0,-1 0 1 0 0,1-1 0 0 0,-1 1 0 0 0,1 0-1 0 0,-1 0 1 0 0,1 0 0 0 0,-1 0-1 0 0,1 0 1 0 0,-1-1 0 0 0,1 1 0 0 0,-1 0-1 0 0,1 0 1 0 0,-1 0 0 0 0,1 0 0 0 0,0 1-1 0 0,15 1 288 0 0,-14 0-312 0 0,1-1-1 0 0,-1 1 1 0 0,0 0 0 0 0,0 0-1 0 0,0 0 1 0 0,0 1-1 0 0,0-1 1 0 0,0 0 0 0 0,0 1-1 0 0,-1-1 1 0 0,1 1-1 0 0,-1-1 1 0 0,1 1 0 0 0,-1 0-1 0 0,0 0 1 0 0,1 5 0 0 0,1 5 26 0 0,0 0 1 0 0,1 19-1 0 0,18 191-118 0 0,-19-148-2028 0 0,-3-65 1878 0 0,0-9-394 0 0,-8-18-7239 0 0,6 12 6049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3.036"/>
    </inkml:context>
    <inkml:brush xml:id="br0">
      <inkml:brushProperty name="width" value="0.05" units="cm"/>
      <inkml:brushProperty name="height" value="0.05" units="cm"/>
    </inkml:brush>
  </inkml:definitions>
  <inkml:trace contextRef="#ctx0" brushRef="#br0">1 35 3223 0 0,'0'0'2718'0'0,"13"-3"7250"0"0,26-4-4657 0 0,-10 1-3270 0 0,36-2 0 0 0,-63 8-2075 0 0,4 0-325 0 0,1 0 0 0 0,0-1 0 0 0,0 0 0 0 0,11-4-1 0 0,-12 2-809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4.278"/>
    </inkml:context>
    <inkml:brush xml:id="br0">
      <inkml:brushProperty name="width" value="0.05" units="cm"/>
      <inkml:brushProperty name="height" value="0.05" units="cm"/>
    </inkml:brush>
  </inkml:definitions>
  <inkml:trace contextRef="#ctx0" brushRef="#br0">54 14 10591 0 0,'0'0'488'0'0,"-25"-12"9863"0"0,24 13-10120 0 0,-5 9 1716 0 0,1 14-1771 0 0,0 43 365 0 0,4 1 0 0 0,8 72 0 0 0,-5-118-536 0 0,6 27 1 0 0,-1-62 100 0 0,-5 1-97 0 0,0 1 0 0 0,-2-1 0 0 0,1 0 0 0 0,-1 1 0 0 0,-1-1 0 0 0,0 0 0 0 0,-3-11 0 0 0,2 7-6 0 0,-6-44 16 0 0,-6-50 26 0 0,13 97-45 0 0,0-1 0 0 0,0-1 0 0 0,-5-21 0 0 0,11 83 0 0 0,0 7 0 0 0,20 52 0 0 0,-24-106 0 0 0,-1 1 0 0 0,0-1 0 0 0,0 0 1 0 0,0 1-1 0 0,0-1 0 0 0,0 0 0 0 0,1 1 0 0 0,-1-1 0 0 0,0 1 0 0 0,0-1 0 0 0,0 0 0 0 0,1 0 1 0 0,-1 1-1 0 0,0-1 0 0 0,1 0 0 0 0,-1 1 0 0 0,0-1 0 0 0,1 0 0 0 0,-1 0 0 0 0,0 0 0 0 0,1 1 1 0 0,-1-1-1 0 0,0 0 0 0 0,1 0 0 0 0,-1 0 0 0 0,1 0 0 0 0,-1 0 0 0 0,0 1 0 0 0,1-1 1 0 0,-1 0-1 0 0,1 0 0 0 0,-1 0 0 0 0,0 0 0 0 0,1 0 0 0 0,-1-1 0 0 0,1 1 0 0 0,-1 0 0 0 0,0 0 1 0 0,1 0-1 0 0,-1 0 0 0 0,1 0 0 0 0,-1 0 0 0 0,0-1 0 0 0,1 1 0 0 0,-1 0 0 0 0,0 0 0 0 0,1 0 1 0 0,-1-1-1 0 0,0 1 0 0 0,0 0 0 0 0,1-1 0 0 0,0 1 5 0 0,1-3-1 0 0,1 1 1 0 0,-1 0 0 0 0,0 0-1 0 0,1-1 1 0 0,-1 0-1 0 0,0 1 1 0 0,-1-1 0 0 0,1 0-1 0 0,0 0 1 0 0,-1 0 0 0 0,1 0-1 0 0,1-5 1 0 0,10-43 50 0 0,-11 43-53 0 0,18-105-2 0 0,-18 115 0 0 0,0 0 0 0 0,0 0 0 0 0,-1 0 0 0 0,1 0 0 0 0,0 1 0 0 0,-1-1 0 0 0,2 4 0 0 0,2 5 8 0 0,-1-1 0 0 0,-1 1 0 0 0,0 0 1 0 0,0 0-1 0 0,-1 1 0 0 0,0 16 0 0 0,1-3-1 0 0,34 177 321 0 0,-33-178-402 0 0,-2-14-597 0 0,0 0-1 0 0,0 0 0 0 0,1 0 0 0 0,4 11 0 0 0,-3-13-1023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5.253"/>
    </inkml:context>
    <inkml:brush xml:id="br0">
      <inkml:brushProperty name="width" value="0.05" units="cm"/>
      <inkml:brushProperty name="height" value="0.05" units="cm"/>
    </inkml:brush>
  </inkml:definitions>
  <inkml:trace contextRef="#ctx0" brushRef="#br0">9 0 4143 0 0,'0'0'15218'0'0,"-1"15"-13473"0"0,1 17-1092 0 0,1 0 0 0 0,1-1 1 0 0,9 36-1 0 0,-2 0-45 0 0,8 18-1265 0 0,-17-84 482 0 0,-1-4-782 0 0,1 0 934 0 0,-2 1 0 0 0,1-1 1 0 0,0 1-1 0 0,-1-1 0 0 0,1 1 1 0 0,-1 0-1 0 0,1 0 1 0 0,-1-1-1 0 0,0 1 0 0 0,0 0 1 0 0,-3-2-1 0 0,0 1 12 0 0,3 2 11 0 0,1 0-1 0 0,-1 0 1 0 0,1 0-1 0 0,0 0 1 0 0,0 0 0 0 0,-1 0-1 0 0,1 0 1 0 0,0-1-1 0 0,0 1 1 0 0,0 0-1 0 0,0-1 1 0 0,0 1 0 0 0,1-1-1 0 0,-1 1 1 0 0,0-1-1 0 0,1 1 1 0 0,-1-1-1 0 0,1 0 1 0 0,-1 1 0 0 0,1-1-1 0 0,0 1 1 0 0,0-1-1 0 0,0 0 1 0 0,0-2-1 0 0,0 2-3 0 0,1-1-1 0 0,0 1 1 0 0,-1 0-1 0 0,1 0 0 0 0,0 0 1 0 0,0 0-1 0 0,0 0 1 0 0,1 0-1 0 0,-1 1 0 0 0,3-4 1 0 0,1-3 1 0 0,-1 2 51 0 0,0 1 0 0 0,0 0 0 0 0,1 0 0 0 0,0 0 0 0 0,0 0-1 0 0,0 1 1 0 0,0 0 0 0 0,1 0 0 0 0,8-5 0 0 0,-13 9-35 0 0,1-1 1 0 0,0 1-1 0 0,-1-1 0 0 0,1 1 1 0 0,-1 0-1 0 0,1 0 0 0 0,0 0 1 0 0,-1 0-1 0 0,1 0 1 0 0,0 0-1 0 0,-1 1 0 0 0,1-1 1 0 0,-1 0-1 0 0,1 1 0 0 0,-1 0 1 0 0,1-1-1 0 0,2 2 1 0 0,-2-1-5 0 0,0 0 0 0 0,0 0 1 0 0,0-1-1 0 0,0 1 1 0 0,0-1-1 0 0,1 1 0 0 0,-1-1 1 0 0,0 0-1 0 0,3 0 0 0 0,2-1-76 0 0,0 0-1 0 0,-1 1 0 0 0,1-1 1 0 0,9 2-1 0 0,-15-1-83 0 0,1 0 0 0 0,0 0 0 0 0,0-1 1 0 0,0 1-1 0 0,-1 0 0 0 0,1-1 0 0 0,0 1 0 0 0,-1-1 1 0 0,1 0-1 0 0,0 0 0 0 0,-1 0 0 0 0,1 1 0 0 0,-1-1 0 0 0,1-1 1 0 0,-1 1-1 0 0,1 0 0 0 0,1-2 0 0 0,4-4-1585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5.646"/>
    </inkml:context>
    <inkml:brush xml:id="br0">
      <inkml:brushProperty name="width" value="0.05" units="cm"/>
      <inkml:brushProperty name="height" value="0.05" units="cm"/>
    </inkml:brush>
  </inkml:definitions>
  <inkml:trace contextRef="#ctx0" brushRef="#br0">0 0 4607 0 0,'0'0'208'0'0,"6"14"432"0"0,2 28 10642 0 0,0 23-6019 0 0,-1 2-3241 0 0,1-13-1366 0 0,6 39-334 0 0,-11-81-1503 0 0,1 1 0 0 0,8 20 0 0 0,-9-27-453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3.848"/>
    </inkml:context>
    <inkml:brush xml:id="br0">
      <inkml:brushProperty name="width" value="0.05" units="cm"/>
      <inkml:brushProperty name="height" value="0.05" units="cm"/>
    </inkml:brush>
  </inkml:definitions>
  <inkml:trace contextRef="#ctx0" brushRef="#br0">22 0 1839 0 0,'-7'1'13708'0'0,"6"1"-13414"0"0,-1 0 0 0 0,1 0 1 0 0,-1 1-1 0 0,1-1 0 0 0,0 0 0 0 0,0 1 0 0 0,0-1 0 0 0,1 1 0 0 0,-1-1 0 0 0,0 1 0 0 0,1-1 0 0 0,-1 5 0 0 0,1 39 1278 0 0,0-25-907 0 0,-1 18-444 0 0,2 0 0 0 0,2 0-1 0 0,1 0 1 0 0,2-1 0 0 0,2 1 0 0 0,15 43-1 0 0,-17-63-1477 0 0,0 0-1 0 0,-1 1 0 0 0,3 31 0 0 0,-6-37-376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6.033"/>
    </inkml:context>
    <inkml:brush xml:id="br0">
      <inkml:brushProperty name="width" value="0.05" units="cm"/>
      <inkml:brushProperty name="height" value="0.05" units="cm"/>
    </inkml:brush>
  </inkml:definitions>
  <inkml:trace contextRef="#ctx0" brushRef="#br0">1 35 5527 0 0,'1'-11'6096'0'0,"-1"11"-5662"0"0,0-1 0 0 0,0 0 0 0 0,0 0 0 0 0,0 0 0 0 0,0 0 0 0 0,0 1 0 0 0,0-1 0 0 0,0 0 0 0 0,1 0 1 0 0,-1 0-1 0 0,0 1 0 0 0,0-1 0 0 0,1 0 0 0 0,-1 0 0 0 0,1 1 0 0 0,-1-1 0 0 0,1 0 0 0 0,-1 1 0 0 0,1-1 0 0 0,-1 1 0 0 0,1-1 0 0 0,-1 0 0 0 0,2 0 0 0 0,0 0-340 0 0,1 0-1 0 0,-1 0 0 0 0,0 1 1 0 0,1-1-1 0 0,-1 0 0 0 0,1 1 0 0 0,-1 0 1 0 0,1-1-1 0 0,-1 1 0 0 0,1 0 0 0 0,-1 0 1 0 0,1 0-1 0 0,-1 1 0 0 0,1-1 0 0 0,3 2 1 0 0,14 0 372 0 0,-18-2-445 0 0,0 1-1 0 0,-1-1 0 0 0,1 0 1 0 0,0 1-1 0 0,-1-1 1 0 0,1 1-1 0 0,0 0 1 0 0,-1 0-1 0 0,1-1 1 0 0,-1 1-1 0 0,0 0 1 0 0,1 0-1 0 0,-1 0 0 0 0,0 1 1 0 0,1-1-1 0 0,-1 0 1 0 0,0 0-1 0 0,0 1 1 0 0,0-1-1 0 0,0 1 1 0 0,1 2-1 0 0,0 0 25 0 0,0-1 0 0 0,0 1 0 0 0,0 1 0 0 0,-1-1 0 0 0,0 0 1 0 0,0 0-1 0 0,1 7 0 0 0,-1 6 69 0 0,-2 1-1 0 0,0-1 1 0 0,-1 0 0 0 0,-7 28-1 0 0,5-26-74 0 0,1 0-1 0 0,0 0 1 0 0,0 31-1 0 0,4-33-27 0 0,-1-8-18 0 0,0 0 0 0 0,3 16 0 0 0,-3-25-20 0 0,0 1-1 0 0,0-1 1 0 0,0 0 0 0 0,1 1-1 0 0,-1-1 1 0 0,0 1 0 0 0,0-1 0 0 0,1 1-1 0 0,-1-1 1 0 0,0 0 0 0 0,0 1-1 0 0,1-1 1 0 0,-1 0 0 0 0,0 1 0 0 0,1-1-1 0 0,-1 0 1 0 0,1 0 0 0 0,-1 1-1 0 0,0-1 1 0 0,1 0 0 0 0,-1 0 0 0 0,1 0-1 0 0,-1 0 1 0 0,0 1 0 0 0,1-1-1 0 0,-1 0 1 0 0,1 0 0 0 0,-1 0 0 0 0,1 0-1 0 0,-1 0 1 0 0,1 0 0 0 0,-1 0-1 0 0,1 0 1 0 0,-1 0 0 0 0,1 0 0 0 0,-1 0-1 0 0,0-1 1 0 0,1 1 0 0 0,-1 0-1 0 0,1 0 1 0 0,-1 0 0 0 0,0 0 0 0 0,1-1-1 0 0,-1 1 1 0 0,1-1 0 0 0,1 0-185 0 0,0 0-1 0 0,1 0 1 0 0,-1 0 0 0 0,0 0 0 0 0,0-1 0 0 0,0 1 0 0 0,3-4 0 0 0,13-23-2905 0 0,-12 15-3398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6.410"/>
    </inkml:context>
    <inkml:brush xml:id="br0">
      <inkml:brushProperty name="width" value="0.05" units="cm"/>
      <inkml:brushProperty name="height" value="0.05" units="cm"/>
    </inkml:brush>
  </inkml:definitions>
  <inkml:trace contextRef="#ctx0" brushRef="#br0">1 79 14047 0 0,'0'0'1412'0'0,"8"-13"-1280"0"0,-6 10 271 0 0,1 1-1 0 0,0 0 1 0 0,0 0 0 0 0,0 0-1 0 0,0 0 1 0 0,1 0 0 0 0,-1 1-1 0 0,1-1 1 0 0,-1 1-1 0 0,1 0 1 0 0,3-1 0 0 0,3-1 475 0 0,40-11 1331 0 0,-38 12-1591 0 0,0-1 1 0 0,0-1-1 0 0,13-5 0 0 0,-15 5-2292 0 0,1 1-3812 0 0,-2 2-2602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7.557"/>
    </inkml:context>
    <inkml:brush xml:id="br0">
      <inkml:brushProperty name="width" value="0.05" units="cm"/>
      <inkml:brushProperty name="height" value="0.05" units="cm"/>
    </inkml:brush>
  </inkml:definitions>
  <inkml:trace contextRef="#ctx0" brushRef="#br0">233 15 12407 0 0,'0'0'1126'0'0,"-9"-7"-705"0"0,4 5 334 0 0,1 1 0 0 0,-1 0 0 0 0,0 0 0 0 0,0 1-1 0 0,1-1 1 0 0,-1 1 0 0 0,-8 1 0 0 0,6 0-264 0 0,0 0-1 0 0,1 0 1 0 0,-1 1-1 0 0,-12 5 1 0 0,11-3-377 0 0,1-1-1 0 0,-1 1 1 0 0,1 1-1 0 0,0 0 1 0 0,0 0-1 0 0,1 0 1 0 0,0 0 0 0 0,0 1-1 0 0,-7 8 1 0 0,6-4-98 0 0,0 1-1 0 0,1 0 1 0 0,0 0 0 0 0,1 0 0 0 0,0 1 0 0 0,1-1-1 0 0,0 1 1 0 0,1 0 0 0 0,0 0 0 0 0,1 1 0 0 0,-1 13-1 0 0,2-7 5 0 0,0-1 0 0 0,2 1 0 0 0,0 0 0 0 0,1 0 0 0 0,1-1 0 0 0,9 32 0 0 0,-11-45-54 0 0,1-1 1 0 0,0 1-1 0 0,0 0 1 0 0,0-1-1 0 0,0 1 0 0 0,1-1 1 0 0,0 0-1 0 0,0 1 0 0 0,0-1 1 0 0,0-1-1 0 0,1 1 0 0 0,-1 0 1 0 0,1-1-1 0 0,4 3 0 0 0,-5-4 4 0 0,1 0 0 0 0,-1-1 0 0 0,0 1-1 0 0,0-1 1 0 0,1 0 0 0 0,-1 0-1 0 0,1 0 1 0 0,-1-1 0 0 0,1 1-1 0 0,0-1 1 0 0,-1 0 0 0 0,1 0-1 0 0,-1 0 1 0 0,1 0 0 0 0,0 0-1 0 0,-1-1 1 0 0,1 0 0 0 0,-1 0-1 0 0,1 0 1 0 0,3-2 0 0 0,4-2-105 0 0,-1 0 1 0 0,0-1-1 0 0,0 0 1 0 0,0-1-1 0 0,-1 0 1 0 0,0 0-1 0 0,-1-1 1 0 0,1 0-1 0 0,-1-1 1 0 0,10-13 0 0 0,1-5 39 0 0,-1-2 1 0 0,20-41-1 0 0,-33 59 273 0 0,0-1-1 0 0,0 0 1 0 0,-1 0 0 0 0,-1 0-1 0 0,0 0 1 0 0,-1-1 0 0 0,0 1-1 0 0,0-21 1 0 0,-2 28-56 0 0,0-1 0 0 0,-1 0 0 0 0,0 0 0 0 0,0 1-1 0 0,0-1 1 0 0,-1 1 0 0 0,0-1 0 0 0,0 1 0 0 0,-3-7 0 0 0,2 8-61 0 0,1 1 0 0 0,0-1 0 0 0,-1 1 0 0 0,0 0 0 0 0,0 0 1 0 0,0 0-1 0 0,0 0 0 0 0,0 1 0 0 0,-1-1 0 0 0,1 1 0 0 0,-1-1 0 0 0,1 1 0 0 0,-8-3 0 0 0,6 4-77 0 0,1 0 0 0 0,0 0-1 0 0,0 0 1 0 0,0 1 0 0 0,-1-1-1 0 0,1 1 1 0 0,0 0 0 0 0,0 0-1 0 0,-1 1 1 0 0,1-1-1 0 0,0 1 1 0 0,0 0 0 0 0,0 0-1 0 0,-7 2 1 0 0,-1 2-661 0 0,0 1 0 0 0,0 0 0 0 0,-14 10 0 0 0,6-4-475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8.236"/>
    </inkml:context>
    <inkml:brush xml:id="br0">
      <inkml:brushProperty name="width" value="0.05" units="cm"/>
      <inkml:brushProperty name="height" value="0.05" units="cm"/>
    </inkml:brush>
  </inkml:definitions>
  <inkml:trace contextRef="#ctx0" brushRef="#br0">34 0 6911 0 0,'-2'10'732'0'0,"-2"1"1013"0"0,1 2-1 0 0,-1-1 0 0 0,2 0 1 0 0,0 1-1 0 0,0-1 0 0 0,1 22 1 0 0,0-17-1913 0 0,3 163 1905 0 0,-1-141-1681 0 0,0-30-130 0 0,0-1 0 0 0,0 1 0 0 0,1-1 0 0 0,0 0 0 0 0,4 11 0 0 0,-6-18-202 0 0,7-29-5420 0 0,-8 10 5033 0 0,-1 0-1 0 0,0 0 0 0 0,-1 0 1 0 0,-1 0-1 0 0,-1 0 0 0 0,0 1 1 0 0,-9-19 2174 0 0,31 42 2199 0 0,-6-6-2492 0 0,0 0 0 0 0,-1-1 0 0 0,21-3 0 0 0,-6 0-532 0 0,-18 3-710 0 0,-1-1 0 0 0,1 1 1 0 0,7-4-1 0 0,6-2-1491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8.569"/>
    </inkml:context>
    <inkml:brush xml:id="br0">
      <inkml:brushProperty name="width" value="0.05" units="cm"/>
      <inkml:brushProperty name="height" value="0.05" units="cm"/>
    </inkml:brush>
  </inkml:definitions>
  <inkml:trace contextRef="#ctx0" brushRef="#br0">1 0 7831 0 0,'0'0'603'0'0,"1"11"1134"0"0,1 39 5969 0 0,3 2-4431 0 0,1 27-2247 0 0,12 116-1074 0 0,-12-136-2927 0 0,-5-47-4021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8.953"/>
    </inkml:context>
    <inkml:brush xml:id="br0">
      <inkml:brushProperty name="width" value="0.05" units="cm"/>
      <inkml:brushProperty name="height" value="0.05" units="cm"/>
    </inkml:brush>
  </inkml:definitions>
  <inkml:trace contextRef="#ctx0" brushRef="#br0">0 97 4143 0 0,'2'-6'1211'0'0,"0"0"1"0"0,1 1-1 0 0,-1-1 0 0 0,1 1 0 0 0,0 0 0 0 0,0 0 0 0 0,1 0 0 0 0,0 0 0 0 0,0 1 0 0 0,6-7 0 0 0,-6 7-105 0 0,1 0 1 0 0,0 0-1 0 0,0 1 0 0 0,0 0 1 0 0,9-5-1 0 0,-10 7-1081 0 0,-1-1 0 0 0,1 1 0 0 0,-1 0 0 0 0,1 0 1 0 0,5 0-1 0 0,-7 1 9 0 0,0 0 0 0 0,0 0-1 0 0,0 0 1 0 0,-1 0 0 0 0,1 0 0 0 0,0 0 0 0 0,0 1 0 0 0,-1-1 0 0 0,1 0-1 0 0,0 1 1 0 0,-1 0 0 0 0,1-1 0 0 0,0 1 0 0 0,-1 0 0 0 0,1 0 0 0 0,-1 0 0 0 0,0 0-1 0 0,1 0 1 0 0,-1 0 0 0 0,2 2 0 0 0,-1 0-13 0 0,0-1 0 0 0,0 1 0 0 0,-1 0-1 0 0,1 0 1 0 0,-1 0 0 0 0,1 1 0 0 0,-1-1 0 0 0,0 0 0 0 0,1 6-1 0 0,0 5 36 0 0,-1 0 0 0 0,0 1-1 0 0,-2 24 1 0 0,1-39-54 0 0,-10 90 229 0 0,-1 2-64 0 0,10-75-180 0 0,1 0-1 0 0,1-1 1 0 0,3 25 0 0 0,-4-38-3 0 0,1 0 0 0 0,0 0 0 0 0,0 0 0 0 0,0 0 0 0 0,0 0 0 0 0,1 0 0 0 0,2 4 0 0 0,-3-6-4 0 0,-1-1 0 0 0,0 1 0 0 0,1-1 0 0 0,-1 1 0 0 0,0-1 0 0 0,1 1 0 0 0,-1-1 0 0 0,1 0 0 0 0,-1 1 0 0 0,1-1-1 0 0,-1 0 1 0 0,1 1 0 0 0,-1-1 0 0 0,1 0 0 0 0,-1 0 0 0 0,1 1 0 0 0,-1-1 0 0 0,1 0 0 0 0,-1 0 0 0 0,1 0 0 0 0,-1 0 0 0 0,1 0 0 0 0,0 0 0 0 0,-1 0 0 0 0,1 0 0 0 0,-1 0 0 0 0,1 0-1 0 0,-1 0 1 0 0,1 0 0 0 0,0 0 0 0 0,-1 0 0 0 0,1-1 0 0 0,-1 1 0 0 0,1 0 0 0 0,-1 0 0 0 0,1-1 0 0 0,-1 1 0 0 0,1 0 0 0 0,0-1 0 0 0,0 0-202 0 0,1 0-248 0 0,0 0 0 0 0,0-1-1 0 0,0 1 1 0 0,0-1 0 0 0,0 1 0 0 0,3-4-1 0 0,4-7-4857 0 0,-1-2-1580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10:39.355"/>
    </inkml:context>
    <inkml:brush xml:id="br0">
      <inkml:brushProperty name="width" value="0.05" units="cm"/>
      <inkml:brushProperty name="height" value="0.05" units="cm"/>
    </inkml:brush>
  </inkml:definitions>
  <inkml:trace contextRef="#ctx0" brushRef="#br0">0 121 13791 0 0,'0'0'1247'0'0,"2"-1"-1023"0"0,15-12 2221 0 0,0 1-1 0 0,1 0 1 0 0,39-17-1 0 0,64-17-1562 0 0,-98 39-1533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4.473"/>
    </inkml:context>
    <inkml:brush xml:id="br0">
      <inkml:brushProperty name="width" value="0.05" units="cm"/>
      <inkml:brushProperty name="height" value="0.05" units="cm"/>
    </inkml:brush>
  </inkml:definitions>
  <inkml:trace contextRef="#ctx0" brushRef="#br0">34 170 12639 0 0,'-6'-12'1346'0'0,"2"4"-1712"0"0,1 2 1193 0 0,-1 0 1 0 0,1-1-1 0 0,0 0 1 0 0,1 0 0 0 0,0 0-1 0 0,0 0 1 0 0,0 0 0 0 0,-1-11-1 0 0,4 17-719 0 0,-1-1 1 0 0,0 0-1 0 0,1 1 0 0 0,-1-1 0 0 0,1 1 1 0 0,-1-1-1 0 0,1 1 0 0 0,0 0 0 0 0,0-1 1 0 0,0 1-1 0 0,0 0 0 0 0,0-1 0 0 0,0 1 1 0 0,0 0-1 0 0,0 0 0 0 0,0 0 0 0 0,0 0 1 0 0,2-1-1 0 0,24-15 542 0 0,-26 17-609 0 0,12-6 41 0 0,0 0 1 0 0,0 1-1 0 0,0 1 0 0 0,1 0 0 0 0,0 1 0 0 0,0 1 1 0 0,0 0-1 0 0,26-1 0 0 0,-20 4 24 0 0,0 0 0 0 0,0 1 0 0 0,-1 1 0 0 0,1 1 0 0 0,31 10 0 0 0,-46-12-97 0 0,-1 0-1 0 0,1-1 0 0 0,-1 1 1 0 0,0 1-1 0 0,0-1 1 0 0,0 1-1 0 0,0-1 0 0 0,-1 1 1 0 0,1 0-1 0 0,-1 1 1 0 0,1-1-1 0 0,-1 0 1 0 0,0 1-1 0 0,3 4 0 0 0,-5-5 4 0 0,1 1-1 0 0,-1-1 0 0 0,1 0 0 0 0,-1 0 1 0 0,0 1-1 0 0,-1-1 0 0 0,1 1 0 0 0,0-1 0 0 0,-1 1 1 0 0,0-1-1 0 0,0 1 0 0 0,0-1 0 0 0,0 1 0 0 0,-1-1 1 0 0,1 1-1 0 0,-1-1 0 0 0,0 1 0 0 0,0-1 1 0 0,-2 6-1 0 0,0-2 82 0 0,-1 0 1 0 0,0 1 0 0 0,0-1-1 0 0,-1 0 1 0 0,0-1 0 0 0,0 1-1 0 0,0-1 1 0 0,-1 0 0 0 0,0-1-1 0 0,-11 9 1 0 0,-4 1 129 0 0,-2-2 0 0 0,-23 12 0 0 0,-10 5-33 0 0,56-30-190 0 0,-1 1 0 0 0,1-1 0 0 0,-1 0 0 0 0,1 0 0 0 0,0 1 0 0 0,-1-1 0 0 0,1 0 0 0 0,0 1 1 0 0,-1-1-1 0 0,1 0 0 0 0,0 1 0 0 0,0-1 0 0 0,-1 0 0 0 0,1 1 0 0 0,0-1 0 0 0,0 1 0 0 0,0-1 0 0 0,-1 0 0 0 0,1 1 0 0 0,0-1 0 0 0,0 1 0 0 0,0-1 0 0 0,0 1 0 0 0,0-1 0 0 0,0 1 0 0 0,0-1 0 0 0,0 0 0 0 0,0 1 0 0 0,0-1 0 0 0,0 1 1 0 0,0-1-1 0 0,0 1 0 0 0,1-1 0 0 0,-1 1 0 0 0,0-1 0 0 0,7 10-21 0 0,-7-10 19 0 0,7 6-62 0 0,0-2 0 0 0,0 1 1 0 0,1-1-1 0 0,-1 0 0 0 0,1 0 0 0 0,0-1 1 0 0,8 3-1 0 0,8 3-117 0 0,-11-3 146 0 0,13 5-329 0 0,46 26 0 0 0,-66-33 318 0 0,1 1-1 0 0,-1-1 1 0 0,0 1-1 0 0,0 1 1 0 0,0-1 0 0 0,-1 1-1 0 0,0 0 1 0 0,0 0-1 0 0,0 0 1 0 0,-1 1 0 0 0,6 12-1 0 0,-8-16 111 0 0,-1 1-1 0 0,0 0 1 0 0,0 0-1 0 0,0 0 1 0 0,-1 0-1 0 0,1 0 0 0 0,-1 0 1 0 0,0 0-1 0 0,0 0 1 0 0,-1 0-1 0 0,1 0 1 0 0,-1 0-1 0 0,0 0 1 0 0,0-1-1 0 0,0 1 1 0 0,0 0-1 0 0,-1 0 1 0 0,1-1-1 0 0,-5 7 1 0 0,3-5 23 0 0,0-1 1 0 0,0 0 0 0 0,0-1 0 0 0,0 1-1 0 0,0-1 1 0 0,-1 1 0 0 0,0-1 0 0 0,0 0-1 0 0,0 0 1 0 0,0-1 0 0 0,0 1-1 0 0,0-1 1 0 0,-1 0 0 0 0,1 0 0 0 0,-10 2-1 0 0,7-2 35 0 0,-1-1 0 0 0,1 0 0 0 0,-1 0 0 0 0,0-1 0 0 0,1 0 0 0 0,-1-1-1 0 0,1 0 1 0 0,-15-3 0 0 0,2-2-263 0 0,-36-16 1 0 0,21 8-1500 0 0,18 9-5027 0 0,1 2-2187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38.616"/>
    </inkml:context>
    <inkml:brush xml:id="br0">
      <inkml:brushProperty name="width" value="0.05" units="cm"/>
      <inkml:brushProperty name="height" value="0.05" units="cm"/>
    </inkml:brush>
  </inkml:definitions>
  <inkml:trace contextRef="#ctx0" brushRef="#br0">303 1 1375 0 0,'0'0'66'0'0,"2"0"-8"0"0,0 1-19 0 0,2 0 22 0 0,11 1 2909 0 0,-41 4-1328 0 0,-42 4-1625 0 0,-125 2 0 0 0,155-12-2231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0.494"/>
    </inkml:context>
    <inkml:brush xml:id="br0">
      <inkml:brushProperty name="width" value="0.05" units="cm"/>
      <inkml:brushProperty name="height" value="0.05" units="cm"/>
    </inkml:brush>
  </inkml:definitions>
  <inkml:trace contextRef="#ctx0" brushRef="#br0">8 172 919 0 0,'-7'-3'11672'0'0,"15"1"-11326"0"0,0 1-1 0 0,1-1 1 0 0,-1 1-1 0 0,1 1 1 0 0,8 0-1 0 0,46 3 958 0 0,-24 0-835 0 0,0-3-1 0 0,53-6 0 0 0,76-21 1067 0 0,-136 21-1167 0 0,0 2-1 0 0,0 1 1 0 0,38 3 0 0 0,96 12 297 0 0,-118-9-265 0 0,0-3 0 0 0,90-10 0 0 0,-113 6-261 0 0,-17 3-91 0 0,0-1 1 0 0,0 2 0 0 0,12-1-1 0 0,-3 1 114 0 0,24-3-1 0 0,6 1 103 0 0,72-1 201 0 0,-48 4-312 0 0,0-3 0 0 0,0-3 0 0 0,74-15 0 0 0,-90 13 33 0 0,0 1 1 0 0,67 4-1 0 0,-25 0-45 0 0,165-19 116 0 0,-236 20-166 0 0,0 1-1 0 0,0 1 1 0 0,0 1-1 0 0,27 6 1 0 0,-19-2 67 0 0,52 1 1 0 0,-33-10-55 0 0,74-12-1 0 0,6-1 18 0 0,-105 15-80 0 0,0 2-1 0 0,31 5 1 0 0,33 1 61 0 0,-58-7-57 0 0,113-4 153 0 0,53-11-122 0 0,-103 11-62 0 0,-35 3 4 0 0,-1-4 0 0 0,68-12 0 0 0,-126 16-156 0 0,1 0-1 0 0,0 0 0 0 0,0 1 1 0 0,-1 0-1 0 0,1 0 1 0 0,0 0-1 0 0,0 0 1 0 0,0 0-1 0 0,-1 1 1 0 0,7 1-1 0 0,6 2-674 0 0,16-1-6891 0 0,-15-3 447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30T21:05:41.661"/>
    </inkml:context>
    <inkml:brush xml:id="br0">
      <inkml:brushProperty name="width" value="0.05" units="cm"/>
      <inkml:brushProperty name="height" value="0.05" units="cm"/>
    </inkml:brush>
  </inkml:definitions>
  <inkml:trace contextRef="#ctx0" brushRef="#br0">1 1 9327 0 0,'0'0'846'0'0,"1"2"-700"0"0,0-1-97 0 0,0 0 0 0 0,0 0 0 0 0,0 0 0 0 0,1 0-1 0 0,-1 0 1 0 0,0-1 0 0 0,0 1 0 0 0,0 0 0 0 0,1-1-1 0 0,-1 1 1 0 0,0-1 0 0 0,0 0 0 0 0,1 1 0 0 0,-1-1-1 0 0,0 0 1 0 0,1 0 0 0 0,-1 0 0 0 0,0 1 0 0 0,1-2 0 0 0,-1 1-1 0 0,1 0 1 0 0,1 0 0 0 0,16 0 1670 0 0,22 3-488 0 0,88 5 2184 0 0,-65-10-4217 0 0,0-7-3332 0 0,-35 2-1394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 name="Shape 1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400">
        <a:latin typeface="Open Sans"/>
        <a:ea typeface="Open Sans"/>
        <a:cs typeface="Open Sans"/>
        <a:sym typeface="Open Sans"/>
      </a:defRPr>
    </a:lvl1pPr>
    <a:lvl2pPr indent="228600" latinLnBrk="0">
      <a:defRPr sz="2400">
        <a:latin typeface="Open Sans"/>
        <a:ea typeface="Open Sans"/>
        <a:cs typeface="Open Sans"/>
        <a:sym typeface="Open Sans"/>
      </a:defRPr>
    </a:lvl2pPr>
    <a:lvl3pPr indent="457200" latinLnBrk="0">
      <a:defRPr sz="2400">
        <a:latin typeface="Open Sans"/>
        <a:ea typeface="Open Sans"/>
        <a:cs typeface="Open Sans"/>
        <a:sym typeface="Open Sans"/>
      </a:defRPr>
    </a:lvl3pPr>
    <a:lvl4pPr indent="685800" latinLnBrk="0">
      <a:defRPr sz="2400">
        <a:latin typeface="Open Sans"/>
        <a:ea typeface="Open Sans"/>
        <a:cs typeface="Open Sans"/>
        <a:sym typeface="Open Sans"/>
      </a:defRPr>
    </a:lvl4pPr>
    <a:lvl5pPr indent="914400" latinLnBrk="0">
      <a:defRPr sz="2400">
        <a:latin typeface="Open Sans"/>
        <a:ea typeface="Open Sans"/>
        <a:cs typeface="Open Sans"/>
        <a:sym typeface="Open Sans"/>
      </a:defRPr>
    </a:lvl5pPr>
    <a:lvl6pPr indent="1143000" latinLnBrk="0">
      <a:defRPr sz="2400">
        <a:latin typeface="Open Sans"/>
        <a:ea typeface="Open Sans"/>
        <a:cs typeface="Open Sans"/>
        <a:sym typeface="Open Sans"/>
      </a:defRPr>
    </a:lvl6pPr>
    <a:lvl7pPr indent="1371600" latinLnBrk="0">
      <a:defRPr sz="2400">
        <a:latin typeface="Open Sans"/>
        <a:ea typeface="Open Sans"/>
        <a:cs typeface="Open Sans"/>
        <a:sym typeface="Open Sans"/>
      </a:defRPr>
    </a:lvl7pPr>
    <a:lvl8pPr indent="1600200" latinLnBrk="0">
      <a:defRPr sz="2400">
        <a:latin typeface="Open Sans"/>
        <a:ea typeface="Open Sans"/>
        <a:cs typeface="Open Sans"/>
        <a:sym typeface="Open Sans"/>
      </a:defRPr>
    </a:lvl8pPr>
    <a:lvl9pPr indent="1828800" latinLnBrk="0">
      <a:defRPr sz="2400">
        <a:latin typeface="Open Sans"/>
        <a:ea typeface="Open Sans"/>
        <a:cs typeface="Open Sans"/>
        <a:sym typeface="Open San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Intro: </a:t>
            </a:r>
          </a:p>
          <a:p>
            <a:r>
              <a:rPr lang="de-CH" dirty="0"/>
              <a:t>-Welcome all </a:t>
            </a:r>
            <a:r>
              <a:rPr lang="de-CH" dirty="0" err="1"/>
              <a:t>introduce</a:t>
            </a:r>
            <a:r>
              <a:rPr lang="de-CH" dirty="0"/>
              <a:t> </a:t>
            </a:r>
            <a:r>
              <a:rPr lang="de-CH" dirty="0" err="1"/>
              <a:t>myself</a:t>
            </a:r>
            <a:br>
              <a:rPr lang="de-CH" dirty="0"/>
            </a:br>
            <a:r>
              <a:rPr lang="de-CH" dirty="0"/>
              <a:t>-Imaging a </a:t>
            </a:r>
            <a:r>
              <a:rPr lang="de-CH" dirty="0" err="1"/>
              <a:t>world</a:t>
            </a:r>
            <a:r>
              <a:rPr lang="de-CH" dirty="0"/>
              <a:t> </a:t>
            </a:r>
            <a:r>
              <a:rPr lang="de-CH" dirty="0" err="1"/>
              <a:t>where</a:t>
            </a:r>
            <a:r>
              <a:rPr lang="de-CH" dirty="0"/>
              <a:t> </a:t>
            </a:r>
            <a:r>
              <a:rPr lang="de-CH" dirty="0" err="1"/>
              <a:t>you</a:t>
            </a:r>
            <a:r>
              <a:rPr lang="de-CH" dirty="0"/>
              <a:t> </a:t>
            </a:r>
            <a:r>
              <a:rPr lang="de-CH" dirty="0" err="1"/>
              <a:t>can</a:t>
            </a:r>
            <a:r>
              <a:rPr lang="de-CH" dirty="0"/>
              <a:t> just </a:t>
            </a:r>
            <a:r>
              <a:rPr lang="de-CH" dirty="0" err="1"/>
              <a:t>interact</a:t>
            </a:r>
            <a:r>
              <a:rPr lang="de-CH" dirty="0"/>
              <a:t> </a:t>
            </a:r>
            <a:r>
              <a:rPr lang="de-CH" dirty="0" err="1"/>
              <a:t>with</a:t>
            </a:r>
            <a:r>
              <a:rPr lang="de-CH" dirty="0"/>
              <a:t> a </a:t>
            </a:r>
            <a:r>
              <a:rPr lang="de-CH" dirty="0" err="1"/>
              <a:t>pinch</a:t>
            </a:r>
            <a:r>
              <a:rPr lang="de-CH" dirty="0"/>
              <a:t> </a:t>
            </a:r>
            <a:r>
              <a:rPr lang="de-CH" dirty="0" err="1"/>
              <a:t>of</a:t>
            </a:r>
            <a:r>
              <a:rPr lang="de-CH" dirty="0"/>
              <a:t> </a:t>
            </a:r>
            <a:r>
              <a:rPr lang="de-CH" dirty="0" err="1"/>
              <a:t>your</a:t>
            </a:r>
            <a:r>
              <a:rPr lang="de-CH" dirty="0"/>
              <a:t> </a:t>
            </a:r>
            <a:r>
              <a:rPr lang="de-CH" dirty="0" err="1"/>
              <a:t>fingers</a:t>
            </a:r>
            <a:r>
              <a:rPr lang="de-CH" dirty="0"/>
              <a:t> </a:t>
            </a:r>
            <a:r>
              <a:rPr lang="de-CH" dirty="0" err="1"/>
              <a:t>with</a:t>
            </a:r>
            <a:r>
              <a:rPr lang="de-CH" dirty="0"/>
              <a:t> </a:t>
            </a:r>
            <a:r>
              <a:rPr lang="de-CH" dirty="0" err="1"/>
              <a:t>your</a:t>
            </a:r>
            <a:r>
              <a:rPr lang="de-CH" dirty="0"/>
              <a:t> personal </a:t>
            </a:r>
            <a:r>
              <a:rPr lang="de-CH" dirty="0" err="1"/>
              <a:t>computer</a:t>
            </a:r>
            <a:r>
              <a:rPr lang="de-CH" dirty="0"/>
              <a:t>. </a:t>
            </a:r>
            <a:r>
              <a:rPr lang="en-GB" dirty="0"/>
              <a:t>I present to you the replica of </a:t>
            </a:r>
            <a:r>
              <a:rPr lang="en-GB" dirty="0" err="1"/>
              <a:t>electroring</a:t>
            </a:r>
            <a:r>
              <a:rPr lang="en-GB" dirty="0"/>
              <a:t>.</a:t>
            </a:r>
            <a:br>
              <a:rPr lang="de-CH" dirty="0"/>
            </a:br>
            <a:endParaRPr lang="en-CH" dirty="0"/>
          </a:p>
        </p:txBody>
      </p:sp>
    </p:spTree>
    <p:extLst>
      <p:ext uri="{BB962C8B-B14F-4D97-AF65-F5344CB8AC3E}">
        <p14:creationId xmlns:p14="http://schemas.microsoft.com/office/powerpoint/2010/main" val="3969040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CH" dirty="0"/>
          </a:p>
          <a:p>
            <a:r>
              <a:rPr lang="en-GB" dirty="0"/>
              <a:t>To validate the usability of the ring  and the robustness of the signal in everyday use, two measurements were carried out: firstly, the signal-to-noise ratio was measured and secondly, the latency. </a:t>
            </a:r>
            <a:br>
              <a:rPr lang="en-GB" dirty="0"/>
            </a:br>
            <a:br>
              <a:rPr lang="en-GB" dirty="0"/>
            </a:br>
            <a:r>
              <a:rPr lang="en-GB" dirty="0"/>
              <a:t>The apparatus to measure each are simplified by the pictograms. </a:t>
            </a:r>
            <a:br>
              <a:rPr lang="en-GB" dirty="0"/>
            </a:br>
            <a:r>
              <a:rPr lang="en-GB" dirty="0"/>
              <a:t>For the signal to noise measurement 3 people had to pinch 5 times in a row, afterwards with the mean of a touch event, the mean of a non touch event and the </a:t>
            </a:r>
            <a:r>
              <a:rPr lang="en-GB" dirty="0" err="1"/>
              <a:t>sd</a:t>
            </a:r>
            <a:r>
              <a:rPr lang="en-GB" dirty="0"/>
              <a:t> of noise (</a:t>
            </a:r>
            <a:r>
              <a:rPr lang="en-GB" dirty="0" err="1"/>
              <a:t>preced</a:t>
            </a:r>
            <a:r>
              <a:rPr lang="en-GB" dirty="0"/>
              <a:t> of first touch event) the signal to noise was calculated. </a:t>
            </a:r>
          </a:p>
          <a:p>
            <a:endParaRPr lang="en-GB" dirty="0"/>
          </a:p>
          <a:p>
            <a:r>
              <a:rPr lang="en-GB" dirty="0"/>
              <a:t>For measuring the latency, the ring was </a:t>
            </a:r>
            <a:r>
              <a:rPr lang="en-GB" dirty="0" err="1"/>
              <a:t>powerd</a:t>
            </a:r>
            <a:r>
              <a:rPr lang="en-GB" dirty="0"/>
              <a:t> by battery, after detected a pinch the ring sends a signal to a second </a:t>
            </a:r>
            <a:r>
              <a:rPr lang="en-GB" dirty="0" err="1"/>
              <a:t>Seeed</a:t>
            </a:r>
            <a:r>
              <a:rPr lang="en-GB" dirty="0"/>
              <a:t> XIAO BLE connected to the pc, which executes a </a:t>
            </a:r>
            <a:r>
              <a:rPr lang="en-GB" dirty="0" err="1"/>
              <a:t>mous</a:t>
            </a:r>
            <a:r>
              <a:rPr lang="en-GB" dirty="0"/>
              <a:t> click when receiving a pinch. The hole scene was filmed in slow motion, therefore one can count the frames that passes between finger pinching and computer background change. With the number of the past frames and the FPS the latency can be </a:t>
            </a:r>
            <a:r>
              <a:rPr lang="en-GB" dirty="0" err="1"/>
              <a:t>claculated</a:t>
            </a:r>
            <a:r>
              <a:rPr lang="en-GB" dirty="0"/>
              <a:t>.</a:t>
            </a:r>
          </a:p>
          <a:p>
            <a:endParaRPr lang="en-GB" dirty="0"/>
          </a:p>
          <a:p>
            <a:endParaRPr lang="en-CH" dirty="0"/>
          </a:p>
        </p:txBody>
      </p:sp>
    </p:spTree>
    <p:extLst>
      <p:ext uri="{BB962C8B-B14F-4D97-AF65-F5344CB8AC3E}">
        <p14:creationId xmlns:p14="http://schemas.microsoft.com/office/powerpoint/2010/main" val="207203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In </a:t>
            </a:r>
            <a:r>
              <a:rPr lang="de-CH" dirty="0" err="1"/>
              <a:t>this</a:t>
            </a:r>
            <a:r>
              <a:rPr lang="de-CH" dirty="0"/>
              <a:t> </a:t>
            </a:r>
            <a:r>
              <a:rPr lang="de-CH" dirty="0" err="1"/>
              <a:t>figure</a:t>
            </a:r>
            <a:r>
              <a:rPr lang="de-CH" dirty="0"/>
              <a:t> </a:t>
            </a:r>
            <a:r>
              <a:rPr lang="de-CH" dirty="0" err="1"/>
              <a:t>you</a:t>
            </a:r>
            <a:r>
              <a:rPr lang="de-CH" dirty="0"/>
              <a:t> </a:t>
            </a:r>
            <a:r>
              <a:rPr lang="de-CH" dirty="0" err="1"/>
              <a:t>can</a:t>
            </a:r>
            <a:r>
              <a:rPr lang="de-CH" dirty="0"/>
              <a:t> </a:t>
            </a:r>
            <a:r>
              <a:rPr lang="de-CH" dirty="0" err="1"/>
              <a:t>see</a:t>
            </a:r>
            <a:r>
              <a:rPr lang="de-CH" dirty="0"/>
              <a:t> </a:t>
            </a:r>
            <a:r>
              <a:rPr lang="de-CH" dirty="0" err="1"/>
              <a:t>the</a:t>
            </a:r>
            <a:r>
              <a:rPr lang="de-CH" dirty="0"/>
              <a:t> </a:t>
            </a:r>
            <a:r>
              <a:rPr lang="de-CH" dirty="0" err="1"/>
              <a:t>results</a:t>
            </a:r>
            <a:r>
              <a:rPr lang="de-CH" dirty="0"/>
              <a:t> </a:t>
            </a:r>
            <a:r>
              <a:rPr lang="de-CH" dirty="0" err="1"/>
              <a:t>of</a:t>
            </a:r>
            <a:r>
              <a:rPr lang="de-CH" dirty="0"/>
              <a:t> </a:t>
            </a:r>
            <a:r>
              <a:rPr lang="de-CH" dirty="0" err="1"/>
              <a:t>the</a:t>
            </a:r>
            <a:r>
              <a:rPr lang="de-CH" dirty="0"/>
              <a:t> SNR </a:t>
            </a:r>
            <a:r>
              <a:rPr lang="de-CH" dirty="0" err="1"/>
              <a:t>measurement</a:t>
            </a:r>
            <a:r>
              <a:rPr lang="de-CH" dirty="0"/>
              <a:t>.</a:t>
            </a:r>
          </a:p>
          <a:p>
            <a:r>
              <a:rPr lang="de-CH" dirty="0"/>
              <a:t>The </a:t>
            </a:r>
            <a:r>
              <a:rPr lang="de-CH" dirty="0" err="1"/>
              <a:t>measurements</a:t>
            </a:r>
            <a:r>
              <a:rPr lang="de-CH" dirty="0"/>
              <a:t> </a:t>
            </a:r>
            <a:r>
              <a:rPr lang="de-CH" dirty="0" err="1"/>
              <a:t>for</a:t>
            </a:r>
            <a:r>
              <a:rPr lang="de-CH" dirty="0"/>
              <a:t> </a:t>
            </a:r>
            <a:r>
              <a:rPr lang="de-CH" dirty="0" err="1"/>
              <a:t>the</a:t>
            </a:r>
            <a:r>
              <a:rPr lang="de-CH" dirty="0"/>
              <a:t> SNR </a:t>
            </a:r>
            <a:r>
              <a:rPr lang="de-CH" dirty="0" err="1"/>
              <a:t>were</a:t>
            </a:r>
            <a:r>
              <a:rPr lang="de-CH" dirty="0"/>
              <a:t> </a:t>
            </a:r>
            <a:r>
              <a:rPr lang="de-CH" dirty="0" err="1"/>
              <a:t>executed</a:t>
            </a:r>
            <a:r>
              <a:rPr lang="de-CH" dirty="0"/>
              <a:t> </a:t>
            </a:r>
            <a:r>
              <a:rPr lang="de-CH" dirty="0" err="1"/>
              <a:t>by</a:t>
            </a:r>
            <a:r>
              <a:rPr lang="de-CH" dirty="0"/>
              <a:t> 3 </a:t>
            </a:r>
            <a:r>
              <a:rPr lang="de-CH" dirty="0" err="1"/>
              <a:t>test</a:t>
            </a:r>
            <a:r>
              <a:rPr lang="de-CH" dirty="0"/>
              <a:t> </a:t>
            </a:r>
            <a:r>
              <a:rPr lang="de-CH" dirty="0" err="1"/>
              <a:t>subjects</a:t>
            </a:r>
            <a:r>
              <a:rPr lang="de-CH" dirty="0"/>
              <a:t>.</a:t>
            </a:r>
          </a:p>
          <a:p>
            <a:r>
              <a:rPr lang="de-CH" dirty="0"/>
              <a:t>The Range </a:t>
            </a:r>
            <a:r>
              <a:rPr lang="de-CH" dirty="0" err="1"/>
              <a:t>of</a:t>
            </a:r>
            <a:r>
              <a:rPr lang="de-CH" dirty="0"/>
              <a:t> </a:t>
            </a:r>
            <a:r>
              <a:rPr lang="de-CH" dirty="0" err="1"/>
              <a:t>the</a:t>
            </a:r>
            <a:r>
              <a:rPr lang="de-CH" dirty="0"/>
              <a:t> </a:t>
            </a:r>
            <a:r>
              <a:rPr lang="de-CH" dirty="0" err="1"/>
              <a:t>mean</a:t>
            </a:r>
            <a:r>
              <a:rPr lang="de-CH" dirty="0"/>
              <a:t> </a:t>
            </a:r>
            <a:r>
              <a:rPr lang="de-CH" dirty="0" err="1"/>
              <a:t>of</a:t>
            </a:r>
            <a:r>
              <a:rPr lang="de-CH" dirty="0"/>
              <a:t> </a:t>
            </a:r>
            <a:r>
              <a:rPr lang="de-CH" dirty="0" err="1"/>
              <a:t>the</a:t>
            </a:r>
            <a:r>
              <a:rPr lang="de-CH" dirty="0"/>
              <a:t> </a:t>
            </a:r>
            <a:r>
              <a:rPr lang="de-CH" dirty="0" err="1"/>
              <a:t>signal</a:t>
            </a:r>
            <a:r>
              <a:rPr lang="de-CH" dirty="0"/>
              <a:t> to </a:t>
            </a:r>
            <a:r>
              <a:rPr lang="de-CH" dirty="0" err="1"/>
              <a:t>noise</a:t>
            </a:r>
            <a:r>
              <a:rPr lang="de-CH" dirty="0"/>
              <a:t> </a:t>
            </a:r>
            <a:r>
              <a:rPr lang="de-CH" dirty="0" err="1"/>
              <a:t>ratio</a:t>
            </a:r>
            <a:r>
              <a:rPr lang="de-CH" dirty="0"/>
              <a:t> </a:t>
            </a:r>
            <a:r>
              <a:rPr lang="de-CH" dirty="0" err="1"/>
              <a:t>starts</a:t>
            </a:r>
            <a:r>
              <a:rPr lang="de-CH" dirty="0"/>
              <a:t> </a:t>
            </a:r>
            <a:r>
              <a:rPr lang="de-CH" dirty="0" err="1"/>
              <a:t>from</a:t>
            </a:r>
            <a:r>
              <a:rPr lang="de-CH" dirty="0"/>
              <a:t> 16 </a:t>
            </a:r>
            <a:r>
              <a:rPr lang="de-CH" dirty="0" err="1"/>
              <a:t>db</a:t>
            </a:r>
            <a:r>
              <a:rPr lang="de-CH" dirty="0"/>
              <a:t> </a:t>
            </a:r>
            <a:r>
              <a:rPr lang="de-CH" dirty="0" err="1"/>
              <a:t>up</a:t>
            </a:r>
            <a:r>
              <a:rPr lang="de-CH" dirty="0"/>
              <a:t> to 29 </a:t>
            </a:r>
            <a:r>
              <a:rPr lang="de-CH" dirty="0" err="1"/>
              <a:t>db</a:t>
            </a:r>
            <a:r>
              <a:rPr lang="de-CH" dirty="0"/>
              <a:t>. </a:t>
            </a:r>
            <a:r>
              <a:rPr lang="de-CH" dirty="0" err="1"/>
              <a:t>Futrher</a:t>
            </a:r>
            <a:r>
              <a:rPr lang="de-CH" dirty="0"/>
              <a:t> </a:t>
            </a:r>
            <a:r>
              <a:rPr lang="de-CH" dirty="0" err="1"/>
              <a:t>one</a:t>
            </a:r>
            <a:r>
              <a:rPr lang="de-CH" dirty="0"/>
              <a:t> </a:t>
            </a:r>
            <a:r>
              <a:rPr lang="de-CH" dirty="0" err="1"/>
              <a:t>can</a:t>
            </a:r>
            <a:r>
              <a:rPr lang="de-CH" dirty="0"/>
              <a:t> </a:t>
            </a:r>
            <a:r>
              <a:rPr lang="de-CH" dirty="0" err="1"/>
              <a:t>see</a:t>
            </a:r>
            <a:r>
              <a:rPr lang="de-CH" dirty="0"/>
              <a:t> </a:t>
            </a:r>
            <a:r>
              <a:rPr lang="de-CH" dirty="0" err="1"/>
              <a:t>that</a:t>
            </a:r>
            <a:r>
              <a:rPr lang="de-CH" dirty="0"/>
              <a:t> </a:t>
            </a:r>
            <a:r>
              <a:rPr lang="de-CH" dirty="0" err="1"/>
              <a:t>the</a:t>
            </a:r>
            <a:r>
              <a:rPr lang="de-CH" dirty="0"/>
              <a:t> </a:t>
            </a:r>
            <a:r>
              <a:rPr lang="de-CH" dirty="0" err="1"/>
              <a:t>that</a:t>
            </a:r>
            <a:r>
              <a:rPr lang="de-CH" dirty="0"/>
              <a:t> </a:t>
            </a:r>
            <a:r>
              <a:rPr lang="de-CH" dirty="0" err="1"/>
              <a:t>the</a:t>
            </a:r>
            <a:r>
              <a:rPr lang="de-CH" dirty="0"/>
              <a:t> </a:t>
            </a:r>
            <a:r>
              <a:rPr lang="de-CH" dirty="0" err="1"/>
              <a:t>mean</a:t>
            </a:r>
            <a:r>
              <a:rPr lang="de-CH" dirty="0"/>
              <a:t> </a:t>
            </a:r>
            <a:r>
              <a:rPr lang="de-CH" dirty="0" err="1"/>
              <a:t>for</a:t>
            </a:r>
            <a:r>
              <a:rPr lang="de-CH" dirty="0"/>
              <a:t> </a:t>
            </a:r>
            <a:r>
              <a:rPr lang="de-CH" dirty="0" err="1"/>
              <a:t>test</a:t>
            </a:r>
            <a:r>
              <a:rPr lang="de-CH" dirty="0"/>
              <a:t> </a:t>
            </a:r>
            <a:r>
              <a:rPr lang="de-CH" dirty="0" err="1"/>
              <a:t>subject</a:t>
            </a:r>
            <a:r>
              <a:rPr lang="de-CH" dirty="0"/>
              <a:t> 1 was not </a:t>
            </a:r>
            <a:r>
              <a:rPr lang="de-CH" dirty="0" err="1"/>
              <a:t>as</a:t>
            </a:r>
            <a:r>
              <a:rPr lang="de-CH" dirty="0"/>
              <a:t> high  </a:t>
            </a:r>
            <a:r>
              <a:rPr lang="de-CH" dirty="0" err="1"/>
              <a:t>as</a:t>
            </a:r>
            <a:r>
              <a:rPr lang="de-CH" dirty="0"/>
              <a:t> </a:t>
            </a:r>
            <a:r>
              <a:rPr lang="de-CH" dirty="0" err="1"/>
              <a:t>the</a:t>
            </a:r>
            <a:r>
              <a:rPr lang="de-CH" dirty="0"/>
              <a:t> </a:t>
            </a:r>
            <a:r>
              <a:rPr lang="de-CH" dirty="0" err="1"/>
              <a:t>others</a:t>
            </a:r>
            <a:r>
              <a:rPr lang="de-CH" dirty="0"/>
              <a:t> but </a:t>
            </a:r>
            <a:r>
              <a:rPr lang="de-CH" dirty="0" err="1"/>
              <a:t>it’s</a:t>
            </a:r>
            <a:r>
              <a:rPr lang="de-CH" dirty="0"/>
              <a:t> </a:t>
            </a:r>
            <a:r>
              <a:rPr lang="de-CH" dirty="0" err="1"/>
              <a:t>totally</a:t>
            </a:r>
            <a:r>
              <a:rPr lang="de-CH" dirty="0"/>
              <a:t> ok </a:t>
            </a:r>
            <a:r>
              <a:rPr lang="de-CH" dirty="0" err="1"/>
              <a:t>because</a:t>
            </a:r>
            <a:r>
              <a:rPr lang="de-CH" dirty="0"/>
              <a:t> </a:t>
            </a:r>
            <a:r>
              <a:rPr lang="de-CH" dirty="0" err="1"/>
              <a:t>it’s</a:t>
            </a:r>
            <a:r>
              <a:rPr lang="de-CH" dirty="0"/>
              <a:t> </a:t>
            </a:r>
            <a:r>
              <a:rPr lang="de-CH" dirty="0" err="1"/>
              <a:t>me</a:t>
            </a:r>
            <a:r>
              <a:rPr lang="de-CH" dirty="0"/>
              <a:t> and i </a:t>
            </a:r>
            <a:r>
              <a:rPr lang="de-CH" dirty="0" err="1"/>
              <a:t>hoped</a:t>
            </a:r>
            <a:r>
              <a:rPr lang="de-CH" dirty="0"/>
              <a:t> to </a:t>
            </a:r>
            <a:r>
              <a:rPr lang="de-CH" dirty="0" err="1"/>
              <a:t>convince</a:t>
            </a:r>
            <a:r>
              <a:rPr lang="de-CH" dirty="0"/>
              <a:t> </a:t>
            </a:r>
            <a:r>
              <a:rPr lang="de-CH" dirty="0" err="1"/>
              <a:t>you</a:t>
            </a:r>
            <a:r>
              <a:rPr lang="de-CH" dirty="0"/>
              <a:t> </a:t>
            </a:r>
            <a:r>
              <a:rPr lang="de-CH" dirty="0" err="1"/>
              <a:t>today</a:t>
            </a:r>
            <a:r>
              <a:rPr lang="de-CH" dirty="0"/>
              <a:t> </a:t>
            </a:r>
            <a:r>
              <a:rPr lang="de-CH" dirty="0" err="1"/>
              <a:t>with</a:t>
            </a:r>
            <a:r>
              <a:rPr lang="de-CH" dirty="0"/>
              <a:t> </a:t>
            </a:r>
            <a:r>
              <a:rPr lang="de-CH" dirty="0" err="1"/>
              <a:t>my</a:t>
            </a:r>
            <a:r>
              <a:rPr lang="de-CH" dirty="0"/>
              <a:t> </a:t>
            </a:r>
            <a:r>
              <a:rPr lang="de-CH" dirty="0" err="1"/>
              <a:t>demo</a:t>
            </a:r>
            <a:r>
              <a:rPr lang="de-CH" dirty="0"/>
              <a:t> </a:t>
            </a:r>
            <a:r>
              <a:rPr lang="de-CH" dirty="0" err="1"/>
              <a:t>that</a:t>
            </a:r>
            <a:r>
              <a:rPr lang="de-CH" dirty="0"/>
              <a:t> </a:t>
            </a:r>
            <a:r>
              <a:rPr lang="de-CH" dirty="0" err="1"/>
              <a:t>it</a:t>
            </a:r>
            <a:r>
              <a:rPr lang="de-CH" dirty="0"/>
              <a:t> </a:t>
            </a:r>
            <a:r>
              <a:rPr lang="de-CH" dirty="0" err="1"/>
              <a:t>is</a:t>
            </a:r>
            <a:r>
              <a:rPr lang="de-CH" dirty="0"/>
              <a:t> also </a:t>
            </a:r>
            <a:r>
              <a:rPr lang="de-CH" dirty="0" err="1"/>
              <a:t>working</a:t>
            </a:r>
            <a:r>
              <a:rPr lang="de-CH" dirty="0"/>
              <a:t> </a:t>
            </a:r>
            <a:r>
              <a:rPr lang="de-CH" dirty="0" err="1"/>
              <a:t>fine</a:t>
            </a:r>
            <a:r>
              <a:rPr lang="de-CH" dirty="0"/>
              <a:t>. </a:t>
            </a:r>
          </a:p>
        </p:txBody>
      </p:sp>
    </p:spTree>
    <p:extLst>
      <p:ext uri="{BB962C8B-B14F-4D97-AF65-F5344CB8AC3E}">
        <p14:creationId xmlns:p14="http://schemas.microsoft.com/office/powerpoint/2010/main" val="1288602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e-CH" dirty="0"/>
              <a:t>The </a:t>
            </a:r>
            <a:r>
              <a:rPr lang="de-CH" dirty="0" err="1"/>
              <a:t>measured</a:t>
            </a:r>
            <a:r>
              <a:rPr lang="de-CH" dirty="0"/>
              <a:t> </a:t>
            </a:r>
            <a:r>
              <a:rPr lang="de-CH" dirty="0" err="1"/>
              <a:t>mean</a:t>
            </a:r>
            <a:r>
              <a:rPr lang="de-CH" dirty="0"/>
              <a:t> </a:t>
            </a:r>
            <a:r>
              <a:rPr lang="de-CH" dirty="0" err="1"/>
              <a:t>of</a:t>
            </a:r>
            <a:r>
              <a:rPr lang="de-CH" dirty="0"/>
              <a:t> </a:t>
            </a:r>
            <a:r>
              <a:rPr lang="de-CH" dirty="0" err="1"/>
              <a:t>latency</a:t>
            </a:r>
            <a:r>
              <a:rPr lang="de-CH" dirty="0"/>
              <a:t> </a:t>
            </a:r>
            <a:r>
              <a:rPr lang="de-CH" dirty="0" err="1"/>
              <a:t>is</a:t>
            </a:r>
            <a:r>
              <a:rPr lang="de-CH" dirty="0"/>
              <a:t> 130 </a:t>
            </a:r>
            <a:r>
              <a:rPr lang="de-CH" dirty="0" err="1"/>
              <a:t>ms</a:t>
            </a:r>
            <a:r>
              <a:rPr lang="de-CH" dirty="0"/>
              <a:t>, </a:t>
            </a:r>
            <a:r>
              <a:rPr lang="de-CH" dirty="0" err="1"/>
              <a:t>with</a:t>
            </a:r>
            <a:r>
              <a:rPr lang="de-CH" dirty="0"/>
              <a:t> </a:t>
            </a:r>
            <a:r>
              <a:rPr lang="de-CH" dirty="0" err="1"/>
              <a:t>this</a:t>
            </a:r>
            <a:r>
              <a:rPr lang="de-CH" dirty="0"/>
              <a:t> </a:t>
            </a:r>
            <a:r>
              <a:rPr lang="de-CH" dirty="0" err="1"/>
              <a:t>latency</a:t>
            </a:r>
            <a:r>
              <a:rPr lang="de-CH" dirty="0"/>
              <a:t> </a:t>
            </a:r>
            <a:r>
              <a:rPr lang="de-CH" dirty="0" err="1"/>
              <a:t>the</a:t>
            </a:r>
            <a:r>
              <a:rPr lang="de-CH" dirty="0"/>
              <a:t> </a:t>
            </a:r>
            <a:r>
              <a:rPr lang="de-CH" dirty="0" err="1"/>
              <a:t>replica</a:t>
            </a:r>
            <a:r>
              <a:rPr lang="de-CH" dirty="0"/>
              <a:t> ring </a:t>
            </a:r>
            <a:r>
              <a:rPr lang="de-CH" dirty="0" err="1"/>
              <a:t>seems</a:t>
            </a:r>
            <a:r>
              <a:rPr lang="de-CH" dirty="0"/>
              <a:t> </a:t>
            </a:r>
            <a:r>
              <a:rPr lang="de-CH" dirty="0" err="1"/>
              <a:t>rather</a:t>
            </a:r>
            <a:r>
              <a:rPr lang="de-CH" dirty="0"/>
              <a:t> </a:t>
            </a:r>
            <a:r>
              <a:rPr lang="de-CH" dirty="0" err="1"/>
              <a:t>slowly</a:t>
            </a:r>
            <a:r>
              <a:rPr lang="de-CH" dirty="0"/>
              <a:t>, but </a:t>
            </a:r>
            <a:r>
              <a:rPr lang="de-CH" dirty="0" err="1"/>
              <a:t>you</a:t>
            </a:r>
            <a:r>
              <a:rPr lang="de-CH" dirty="0"/>
              <a:t> </a:t>
            </a:r>
            <a:r>
              <a:rPr lang="de-CH" dirty="0" err="1"/>
              <a:t>have</a:t>
            </a:r>
            <a:r>
              <a:rPr lang="de-CH" dirty="0"/>
              <a:t> to </a:t>
            </a:r>
            <a:r>
              <a:rPr lang="de-CH" dirty="0" err="1"/>
              <a:t>bear</a:t>
            </a:r>
            <a:r>
              <a:rPr lang="de-CH" dirty="0"/>
              <a:t> in </a:t>
            </a:r>
            <a:r>
              <a:rPr lang="de-CH" dirty="0" err="1"/>
              <a:t>mind</a:t>
            </a:r>
            <a:r>
              <a:rPr lang="de-CH" dirty="0"/>
              <a:t> </a:t>
            </a:r>
            <a:r>
              <a:rPr lang="de-CH" dirty="0" err="1"/>
              <a:t>thath</a:t>
            </a:r>
            <a:r>
              <a:rPr lang="de-CH" dirty="0"/>
              <a:t> </a:t>
            </a:r>
            <a:r>
              <a:rPr lang="de-CH" dirty="0" err="1"/>
              <a:t>includs</a:t>
            </a:r>
            <a:r>
              <a:rPr lang="de-CH" dirty="0"/>
              <a:t> also </a:t>
            </a:r>
            <a:r>
              <a:rPr lang="de-CH" dirty="0" err="1"/>
              <a:t>sending</a:t>
            </a:r>
            <a:r>
              <a:rPr lang="de-CH" dirty="0"/>
              <a:t> </a:t>
            </a:r>
            <a:r>
              <a:rPr lang="de-CH" dirty="0" err="1"/>
              <a:t>the</a:t>
            </a:r>
            <a:r>
              <a:rPr lang="de-CH" dirty="0"/>
              <a:t> </a:t>
            </a:r>
            <a:r>
              <a:rPr lang="de-CH" dirty="0" err="1"/>
              <a:t>data</a:t>
            </a:r>
            <a:r>
              <a:rPr lang="de-CH" dirty="0"/>
              <a:t> via BLE to a </a:t>
            </a:r>
            <a:r>
              <a:rPr lang="de-CH" dirty="0" err="1"/>
              <a:t>second</a:t>
            </a:r>
            <a:r>
              <a:rPr lang="de-CH" dirty="0"/>
              <a:t> </a:t>
            </a:r>
            <a:r>
              <a:rPr lang="de-CH" dirty="0" err="1"/>
              <a:t>device</a:t>
            </a:r>
            <a:r>
              <a:rPr lang="de-CH" dirty="0"/>
              <a:t>.  </a:t>
            </a:r>
            <a:endParaRPr lang="en-CH" dirty="0"/>
          </a:p>
        </p:txBody>
      </p:sp>
    </p:spTree>
    <p:extLst>
      <p:ext uri="{BB962C8B-B14F-4D97-AF65-F5344CB8AC3E}">
        <p14:creationId xmlns:p14="http://schemas.microsoft.com/office/powerpoint/2010/main" val="1016672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During the semester project, a Working MVP of the </a:t>
            </a:r>
            <a:r>
              <a:rPr lang="en-GB" dirty="0" err="1"/>
              <a:t>electroRing</a:t>
            </a:r>
            <a:r>
              <a:rPr lang="en-GB" dirty="0"/>
              <a:t> was developed based on the work of Kienzle et al. [1]. It was shown with the evaluation that the SNR and a low latency that the responsiveness of the ring is sufficient to ensure a acceptable human</a:t>
            </a:r>
          </a:p>
          <a:p>
            <a:r>
              <a:rPr lang="en-GB" dirty="0"/>
              <a:t>computer interaction.</a:t>
            </a:r>
          </a:p>
          <a:p>
            <a:br>
              <a:rPr lang="de-CH" dirty="0"/>
            </a:br>
            <a:r>
              <a:rPr lang="de-CH" dirty="0" err="1"/>
              <a:t>Now</a:t>
            </a:r>
            <a:r>
              <a:rPr lang="de-CH" dirty="0"/>
              <a:t> </a:t>
            </a:r>
            <a:r>
              <a:rPr lang="de-CH" dirty="0" err="1"/>
              <a:t>it’s</a:t>
            </a:r>
            <a:r>
              <a:rPr lang="de-CH" dirty="0"/>
              <a:t> </a:t>
            </a:r>
            <a:r>
              <a:rPr lang="de-CH" dirty="0" err="1"/>
              <a:t>your</a:t>
            </a:r>
            <a:r>
              <a:rPr lang="de-CH" dirty="0"/>
              <a:t> turn</a:t>
            </a:r>
            <a:br>
              <a:rPr lang="de-CH" dirty="0"/>
            </a:br>
            <a:r>
              <a:rPr lang="de-CH" dirty="0" err="1"/>
              <a:t>What</a:t>
            </a:r>
            <a:r>
              <a:rPr lang="de-CH" dirty="0"/>
              <a:t> do </a:t>
            </a:r>
            <a:r>
              <a:rPr lang="de-CH" dirty="0" err="1"/>
              <a:t>you</a:t>
            </a:r>
            <a:r>
              <a:rPr lang="de-CH" dirty="0"/>
              <a:t> </a:t>
            </a:r>
            <a:r>
              <a:rPr lang="de-CH" dirty="0" err="1"/>
              <a:t>think</a:t>
            </a:r>
            <a:r>
              <a:rPr lang="de-CH" dirty="0"/>
              <a:t> </a:t>
            </a:r>
            <a:r>
              <a:rPr lang="de-CH" dirty="0" err="1"/>
              <a:t>about</a:t>
            </a:r>
            <a:r>
              <a:rPr lang="de-CH" dirty="0"/>
              <a:t> </a:t>
            </a:r>
            <a:r>
              <a:rPr lang="de-CH" dirty="0" err="1"/>
              <a:t>this</a:t>
            </a:r>
            <a:r>
              <a:rPr lang="de-CH" dirty="0"/>
              <a:t> , </a:t>
            </a:r>
            <a:r>
              <a:rPr lang="de-CH" dirty="0" err="1"/>
              <a:t>how</a:t>
            </a:r>
            <a:r>
              <a:rPr lang="de-CH" dirty="0"/>
              <a:t> high </a:t>
            </a:r>
            <a:endParaRPr lang="en-CH" dirty="0"/>
          </a:p>
        </p:txBody>
      </p:sp>
    </p:spTree>
    <p:extLst>
      <p:ext uri="{BB962C8B-B14F-4D97-AF65-F5344CB8AC3E}">
        <p14:creationId xmlns:p14="http://schemas.microsoft.com/office/powerpoint/2010/main" val="30469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43361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842296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1269895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GB" sz="1800" dirty="0"/>
              <a:t>If you are wondering how I changed the slide with just a pinch of my finger, then you are completely in the right place today. As a demo of my semester project I will use it throughout the presentation to switch the slides</a:t>
            </a:r>
            <a:br>
              <a:rPr lang="en-GB" sz="1800" dirty="0"/>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Increased user mobility requires new ways to interact with computer beyond touchscreens, mice and keyboards. </a:t>
            </a:r>
          </a:p>
          <a:p>
            <a:pPr marL="285750" indent="-285750">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last night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paul</a:t>
            </a:r>
            <a:r>
              <a:rPr lang="en-GB" sz="1800" dirty="0">
                <a:effectLst/>
                <a:latin typeface="Calibri" panose="020F0502020204030204" pitchFamily="34" charset="0"/>
                <a:ea typeface="Calibri" panose="020F0502020204030204" pitchFamily="34" charset="0"/>
                <a:cs typeface="Times New Roman" panose="02020603050405020304" pitchFamily="18" charset="0"/>
              </a:rPr>
              <a:t> drew my attention to a paper by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sean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gustafson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that was written in collaboration with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christian</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 They introduced a promising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paradigma</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2011 with the Imaginary phone, using a  time of flight camera to turn the hand into a imaginary phone</a:t>
            </a:r>
          </a:p>
          <a:p>
            <a:pPr marL="285750" indent="-285750">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With this  technology any part of the body can  be turned into a touch screen. </a:t>
            </a:r>
          </a:p>
          <a:p>
            <a:pPr marL="285750" indent="-285750">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Nevertheless, the effectiveness of this approach hinges on the system’s ability to detect precisely when the user’s finger is in contact with the instrumented surface.</a:t>
            </a:r>
          </a:p>
          <a:p>
            <a:pPr marL="285750" indent="-285750">
              <a:buFontTx/>
              <a:buChar char="-"/>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Unfortunaly</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from a first persons camera view, it is difficult to tell whether a finger is touching or just hovering.</a:t>
            </a:r>
          </a:p>
          <a:p>
            <a:pPr marL="0" indent="0">
              <a:buFontTx/>
              <a:buNone/>
            </a:pPr>
            <a:endParaRPr lang="en-CH" dirty="0"/>
          </a:p>
        </p:txBody>
      </p:sp>
    </p:spTree>
    <p:extLst>
      <p:ext uri="{BB962C8B-B14F-4D97-AF65-F5344CB8AC3E}">
        <p14:creationId xmlns:p14="http://schemas.microsoft.com/office/powerpoint/2010/main" val="3389189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nSpc>
                <a:spcPct val="107000"/>
              </a:lnSpc>
              <a:spcAft>
                <a:spcPts val="800"/>
              </a:spcAft>
              <a:buFontTx/>
              <a:buChar char="-"/>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ActiTouch</a:t>
            </a:r>
            <a:r>
              <a:rPr lang="en-GB" sz="1800" dirty="0">
                <a:effectLst/>
                <a:latin typeface="Calibri" panose="020F0502020204030204" pitchFamily="34" charset="0"/>
                <a:ea typeface="Calibri" panose="020F0502020204030204" pitchFamily="34" charset="0"/>
                <a:cs typeface="Times New Roman" panose="02020603050405020304" pitchFamily="18" charset="0"/>
              </a:rPr>
              <a:t>, presented in 2019 from Zhang, is a nice solution to this problem.</a:t>
            </a:r>
          </a:p>
          <a:p>
            <a:pPr marL="285750" indent="-285750">
              <a:lnSpc>
                <a:spcPct val="107000"/>
              </a:lnSpc>
              <a:spcAft>
                <a:spcPts val="800"/>
              </a:spcAft>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It uses a wristband to couple an electrical signal to the user’s body. A receiver circuit is integrated into a VR headset.</a:t>
            </a:r>
          </a:p>
          <a:p>
            <a:pPr marL="285750" indent="-285750">
              <a:lnSpc>
                <a:spcPct val="107000"/>
              </a:lnSpc>
              <a:spcAft>
                <a:spcPts val="800"/>
              </a:spcAft>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When the users touches their opposite hand an electrical path is formed that changes the strength of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singal</a:t>
            </a:r>
            <a:r>
              <a:rPr lang="en-GB" sz="1800" dirty="0">
                <a:effectLst/>
                <a:latin typeface="Calibri" panose="020F0502020204030204" pitchFamily="34" charset="0"/>
                <a:ea typeface="Calibri" panose="020F0502020204030204" pitchFamily="34" charset="0"/>
                <a:cs typeface="Times New Roman" panose="02020603050405020304" pitchFamily="18" charset="0"/>
              </a:rPr>
              <a:t> arriving at the headset</a:t>
            </a:r>
          </a:p>
          <a:p>
            <a:pPr marL="285750" indent="-285750">
              <a:lnSpc>
                <a:spcPct val="107000"/>
              </a:lnSpc>
              <a:spcAft>
                <a:spcPts val="800"/>
              </a:spcAft>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From this change in signal a touch event can be concluded. With the electrical approach,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ActiTouch</a:t>
            </a:r>
            <a:r>
              <a:rPr lang="en-GB" sz="1800" dirty="0">
                <a:effectLst/>
                <a:latin typeface="Calibri" panose="020F0502020204030204" pitchFamily="34" charset="0"/>
                <a:ea typeface="Calibri" panose="020F0502020204030204" pitchFamily="34" charset="0"/>
                <a:cs typeface="Times New Roman" panose="02020603050405020304" pitchFamily="18" charset="0"/>
              </a:rPr>
              <a:t> can detect very subtle touch gestures with a high accuracy.</a:t>
            </a:r>
          </a:p>
          <a:p>
            <a:pPr marL="285750" indent="-285750">
              <a:lnSpc>
                <a:spcPct val="107000"/>
              </a:lnSpc>
              <a:spcAft>
                <a:spcPts val="800"/>
              </a:spcAft>
              <a:buFontTx/>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main drawback however, is that it requires two points of instrumentation A transmitter connected to the wrist and a receiver mounted to the headset.</a:t>
            </a:r>
          </a:p>
        </p:txBody>
      </p:sp>
    </p:spTree>
    <p:extLst>
      <p:ext uri="{BB962C8B-B14F-4D97-AF65-F5344CB8AC3E}">
        <p14:creationId xmlns:p14="http://schemas.microsoft.com/office/powerpoint/2010/main" val="77458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de-CH" dirty="0"/>
              <a:t>Here </a:t>
            </a:r>
            <a:r>
              <a:rPr lang="de-CH" dirty="0" err="1"/>
              <a:t>you</a:t>
            </a:r>
            <a:r>
              <a:rPr lang="de-CH" dirty="0"/>
              <a:t> </a:t>
            </a:r>
            <a:r>
              <a:rPr lang="de-CH" dirty="0" err="1"/>
              <a:t>can</a:t>
            </a:r>
            <a:r>
              <a:rPr lang="de-CH" dirty="0"/>
              <a:t> </a:t>
            </a:r>
            <a:r>
              <a:rPr lang="de-CH" dirty="0" err="1"/>
              <a:t>see</a:t>
            </a:r>
            <a:r>
              <a:rPr lang="de-CH" dirty="0"/>
              <a:t> a </a:t>
            </a:r>
            <a:r>
              <a:rPr lang="de-CH" dirty="0" err="1"/>
              <a:t>short</a:t>
            </a:r>
            <a:r>
              <a:rPr lang="de-CH" dirty="0"/>
              <a:t> </a:t>
            </a:r>
            <a:r>
              <a:rPr lang="de-CH" dirty="0" err="1"/>
              <a:t>demo</a:t>
            </a:r>
            <a:r>
              <a:rPr lang="de-CH" dirty="0"/>
              <a:t> </a:t>
            </a:r>
            <a:r>
              <a:rPr lang="de-CH" dirty="0" err="1"/>
              <a:t>of</a:t>
            </a:r>
            <a:r>
              <a:rPr lang="de-CH" dirty="0"/>
              <a:t> </a:t>
            </a:r>
            <a:r>
              <a:rPr lang="de-CH" dirty="0" err="1"/>
              <a:t>ActiTouch</a:t>
            </a:r>
            <a:endParaRPr lang="de-CH" dirty="0"/>
          </a:p>
          <a:p>
            <a:pPr marL="342900" indent="-342900">
              <a:buFontTx/>
              <a:buChar char="-"/>
            </a:pPr>
            <a:r>
              <a:rPr lang="de-CH" dirty="0" err="1"/>
              <a:t>Pleas</a:t>
            </a:r>
            <a:r>
              <a:rPr lang="de-CH" dirty="0"/>
              <a:t> </a:t>
            </a:r>
            <a:r>
              <a:rPr lang="de-CH" dirty="0" err="1"/>
              <a:t>keep</a:t>
            </a:r>
            <a:r>
              <a:rPr lang="de-CH" dirty="0"/>
              <a:t> in </a:t>
            </a:r>
            <a:r>
              <a:rPr lang="de-CH" dirty="0" err="1"/>
              <a:t>mind</a:t>
            </a:r>
            <a:r>
              <a:rPr lang="de-CH" dirty="0"/>
              <a:t> </a:t>
            </a:r>
            <a:r>
              <a:rPr lang="de-CH" dirty="0" err="1"/>
              <a:t>that</a:t>
            </a:r>
            <a:r>
              <a:rPr lang="de-CH" dirty="0"/>
              <a:t> </a:t>
            </a:r>
            <a:r>
              <a:rPr lang="de-CH" dirty="0" err="1"/>
              <a:t>the</a:t>
            </a:r>
            <a:r>
              <a:rPr lang="de-CH" dirty="0"/>
              <a:t> </a:t>
            </a:r>
            <a:r>
              <a:rPr lang="de-CH" dirty="0" err="1"/>
              <a:t>finger</a:t>
            </a:r>
            <a:r>
              <a:rPr lang="de-CH" dirty="0"/>
              <a:t> </a:t>
            </a:r>
            <a:r>
              <a:rPr lang="de-CH" dirty="0" err="1"/>
              <a:t>tracking</a:t>
            </a:r>
            <a:r>
              <a:rPr lang="de-CH" dirty="0"/>
              <a:t> </a:t>
            </a:r>
            <a:r>
              <a:rPr lang="de-CH" dirty="0" err="1"/>
              <a:t>is</a:t>
            </a:r>
            <a:r>
              <a:rPr lang="de-CH" dirty="0"/>
              <a:t> </a:t>
            </a:r>
            <a:r>
              <a:rPr lang="de-CH" dirty="0" err="1"/>
              <a:t>done</a:t>
            </a:r>
            <a:r>
              <a:rPr lang="de-CH" dirty="0"/>
              <a:t> </a:t>
            </a:r>
            <a:r>
              <a:rPr lang="de-CH" dirty="0" err="1"/>
              <a:t>with</a:t>
            </a:r>
            <a:r>
              <a:rPr lang="de-CH" dirty="0"/>
              <a:t> </a:t>
            </a:r>
            <a:r>
              <a:rPr lang="de-CH" dirty="0" err="1"/>
              <a:t>the</a:t>
            </a:r>
            <a:r>
              <a:rPr lang="de-CH" dirty="0"/>
              <a:t> </a:t>
            </a:r>
            <a:r>
              <a:rPr lang="de-CH" dirty="0" err="1"/>
              <a:t>headset</a:t>
            </a:r>
            <a:r>
              <a:rPr lang="de-CH" dirty="0"/>
              <a:t>, </a:t>
            </a:r>
            <a:r>
              <a:rPr lang="de-CH" dirty="0" err="1"/>
              <a:t>where</a:t>
            </a:r>
            <a:r>
              <a:rPr lang="de-CH" dirty="0"/>
              <a:t> </a:t>
            </a:r>
            <a:r>
              <a:rPr lang="de-CH" dirty="0" err="1"/>
              <a:t>the</a:t>
            </a:r>
            <a:r>
              <a:rPr lang="de-CH" dirty="0"/>
              <a:t> only </a:t>
            </a:r>
            <a:r>
              <a:rPr lang="de-CH" dirty="0" err="1"/>
              <a:t>touch</a:t>
            </a:r>
            <a:r>
              <a:rPr lang="de-CH" dirty="0"/>
              <a:t> </a:t>
            </a:r>
            <a:r>
              <a:rPr lang="de-CH" dirty="0" err="1"/>
              <a:t>events</a:t>
            </a:r>
            <a:r>
              <a:rPr lang="de-CH" dirty="0"/>
              <a:t> </a:t>
            </a:r>
            <a:r>
              <a:rPr lang="de-CH" dirty="0" err="1"/>
              <a:t>are</a:t>
            </a:r>
            <a:r>
              <a:rPr lang="de-CH" dirty="0"/>
              <a:t> </a:t>
            </a:r>
            <a:r>
              <a:rPr lang="de-CH" dirty="0" err="1"/>
              <a:t>detected</a:t>
            </a:r>
            <a:r>
              <a:rPr lang="de-CH" dirty="0"/>
              <a:t> </a:t>
            </a:r>
            <a:r>
              <a:rPr lang="de-CH" dirty="0" err="1"/>
              <a:t>with</a:t>
            </a:r>
            <a:r>
              <a:rPr lang="de-CH" dirty="0"/>
              <a:t> </a:t>
            </a:r>
            <a:r>
              <a:rPr lang="de-CH" dirty="0" err="1"/>
              <a:t>the</a:t>
            </a:r>
            <a:r>
              <a:rPr lang="de-CH" dirty="0"/>
              <a:t> </a:t>
            </a:r>
            <a:r>
              <a:rPr lang="de-CH" dirty="0" err="1"/>
              <a:t>electrical</a:t>
            </a:r>
            <a:r>
              <a:rPr lang="de-CH" dirty="0"/>
              <a:t> </a:t>
            </a:r>
            <a:r>
              <a:rPr lang="de-CH" dirty="0" err="1"/>
              <a:t>active</a:t>
            </a:r>
            <a:r>
              <a:rPr lang="de-CH" dirty="0"/>
              <a:t> </a:t>
            </a:r>
            <a:r>
              <a:rPr lang="de-CH" dirty="0" err="1"/>
              <a:t>sensing</a:t>
            </a:r>
            <a:endParaRPr lang="de-CH" dirty="0"/>
          </a:p>
          <a:p>
            <a:endParaRPr lang="en-CH" dirty="0"/>
          </a:p>
        </p:txBody>
      </p:sp>
    </p:spTree>
    <p:extLst>
      <p:ext uri="{BB962C8B-B14F-4D97-AF65-F5344CB8AC3E}">
        <p14:creationId xmlns:p14="http://schemas.microsoft.com/office/powerpoint/2010/main" val="305478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de-CH" dirty="0"/>
              <a:t>To </a:t>
            </a:r>
            <a:r>
              <a:rPr lang="de-CH" dirty="0" err="1"/>
              <a:t>overcome</a:t>
            </a:r>
            <a:r>
              <a:rPr lang="de-CH" dirty="0"/>
              <a:t> </a:t>
            </a:r>
            <a:r>
              <a:rPr lang="de-CH" dirty="0" err="1"/>
              <a:t>the</a:t>
            </a:r>
            <a:r>
              <a:rPr lang="de-CH" dirty="0"/>
              <a:t> </a:t>
            </a:r>
            <a:r>
              <a:rPr lang="de-CH" dirty="0" err="1"/>
              <a:t>issue</a:t>
            </a:r>
            <a:r>
              <a:rPr lang="de-CH" dirty="0"/>
              <a:t> </a:t>
            </a:r>
            <a:r>
              <a:rPr lang="de-CH" dirty="0" err="1"/>
              <a:t>of</a:t>
            </a:r>
            <a:r>
              <a:rPr lang="de-CH" dirty="0"/>
              <a:t> </a:t>
            </a:r>
            <a:r>
              <a:rPr lang="de-CH" dirty="0" err="1"/>
              <a:t>two</a:t>
            </a:r>
            <a:r>
              <a:rPr lang="de-CH" dirty="0"/>
              <a:t> </a:t>
            </a:r>
            <a:r>
              <a:rPr lang="de-CH" dirty="0" err="1"/>
              <a:t>points</a:t>
            </a:r>
            <a:r>
              <a:rPr lang="de-CH" dirty="0"/>
              <a:t> </a:t>
            </a:r>
            <a:r>
              <a:rPr lang="de-CH" dirty="0" err="1"/>
              <a:t>of</a:t>
            </a:r>
            <a:r>
              <a:rPr lang="de-CH" dirty="0"/>
              <a:t> </a:t>
            </a:r>
            <a:r>
              <a:rPr lang="de-CH" dirty="0" err="1"/>
              <a:t>instrumentalisation</a:t>
            </a:r>
            <a:r>
              <a:rPr lang="de-CH" dirty="0"/>
              <a:t>, Kienzle </a:t>
            </a:r>
            <a:r>
              <a:rPr lang="de-CH" dirty="0" err="1"/>
              <a:t>presented</a:t>
            </a:r>
            <a:r>
              <a:rPr lang="de-CH" dirty="0"/>
              <a:t>  a </a:t>
            </a:r>
            <a:r>
              <a:rPr lang="de-CH" dirty="0" err="1"/>
              <a:t>neat</a:t>
            </a:r>
            <a:r>
              <a:rPr lang="de-CH" dirty="0"/>
              <a:t> </a:t>
            </a:r>
            <a:r>
              <a:rPr lang="de-CH" dirty="0" err="1"/>
              <a:t>soloutin</a:t>
            </a:r>
            <a:r>
              <a:rPr lang="de-CH" dirty="0"/>
              <a:t> in </a:t>
            </a:r>
            <a:r>
              <a:rPr lang="de-CH" dirty="0" err="1"/>
              <a:t>their</a:t>
            </a:r>
            <a:r>
              <a:rPr lang="de-CH" dirty="0"/>
              <a:t> </a:t>
            </a:r>
            <a:r>
              <a:rPr lang="de-CH" dirty="0" err="1"/>
              <a:t>work</a:t>
            </a:r>
            <a:r>
              <a:rPr lang="de-CH" dirty="0"/>
              <a:t>, </a:t>
            </a:r>
            <a:r>
              <a:rPr lang="de-CH" dirty="0" err="1"/>
              <a:t>namly</a:t>
            </a:r>
            <a:r>
              <a:rPr lang="de-CH" dirty="0"/>
              <a:t> Electroring</a:t>
            </a:r>
          </a:p>
          <a:p>
            <a:pPr marL="342900" indent="-342900">
              <a:buFontTx/>
              <a:buChar char="-"/>
            </a:pPr>
            <a:r>
              <a:rPr lang="de-CH" dirty="0"/>
              <a:t>Electroring </a:t>
            </a:r>
            <a:r>
              <a:rPr lang="de-CH" dirty="0" err="1"/>
              <a:t>consist</a:t>
            </a:r>
            <a:r>
              <a:rPr lang="de-CH" dirty="0"/>
              <a:t> </a:t>
            </a:r>
            <a:r>
              <a:rPr lang="de-CH" dirty="0" err="1"/>
              <a:t>of</a:t>
            </a:r>
            <a:r>
              <a:rPr lang="de-CH" dirty="0"/>
              <a:t> </a:t>
            </a:r>
            <a:r>
              <a:rPr lang="de-CH" dirty="0" err="1"/>
              <a:t>the</a:t>
            </a:r>
            <a:r>
              <a:rPr lang="de-CH" dirty="0"/>
              <a:t> </a:t>
            </a:r>
            <a:r>
              <a:rPr lang="de-CH" dirty="0" err="1"/>
              <a:t>electric</a:t>
            </a:r>
            <a:r>
              <a:rPr lang="de-CH" dirty="0"/>
              <a:t> </a:t>
            </a:r>
            <a:r>
              <a:rPr lang="de-CH" dirty="0" err="1"/>
              <a:t>activ</a:t>
            </a:r>
            <a:r>
              <a:rPr lang="de-CH" dirty="0"/>
              <a:t> </a:t>
            </a:r>
            <a:r>
              <a:rPr lang="de-CH" dirty="0" err="1"/>
              <a:t>sensing</a:t>
            </a:r>
            <a:r>
              <a:rPr lang="de-CH" dirty="0"/>
              <a:t> </a:t>
            </a:r>
            <a:r>
              <a:rPr lang="de-CH" dirty="0" err="1"/>
              <a:t>system</a:t>
            </a:r>
            <a:r>
              <a:rPr lang="de-CH" dirty="0"/>
              <a:t> and an IMU</a:t>
            </a:r>
          </a:p>
          <a:p>
            <a:pPr marL="342900" indent="-342900">
              <a:buFontTx/>
              <a:buChar char="-"/>
            </a:pPr>
            <a:r>
              <a:rPr lang="de-CH" dirty="0"/>
              <a:t>Electro ring </a:t>
            </a:r>
            <a:r>
              <a:rPr lang="de-CH" dirty="0" err="1"/>
              <a:t>solves</a:t>
            </a:r>
            <a:r>
              <a:rPr lang="de-CH" dirty="0"/>
              <a:t> </a:t>
            </a:r>
            <a:r>
              <a:rPr lang="de-CH" dirty="0" err="1"/>
              <a:t>the</a:t>
            </a:r>
            <a:r>
              <a:rPr lang="de-CH" dirty="0"/>
              <a:t> </a:t>
            </a:r>
            <a:r>
              <a:rPr lang="de-CH" dirty="0" err="1"/>
              <a:t>problem</a:t>
            </a:r>
            <a:r>
              <a:rPr lang="de-CH" dirty="0"/>
              <a:t> </a:t>
            </a:r>
            <a:r>
              <a:rPr lang="de-CH" dirty="0" err="1"/>
              <a:t>of</a:t>
            </a:r>
            <a:r>
              <a:rPr lang="de-CH" dirty="0"/>
              <a:t> </a:t>
            </a:r>
            <a:r>
              <a:rPr lang="de-CH" dirty="0" err="1"/>
              <a:t>the</a:t>
            </a:r>
            <a:r>
              <a:rPr lang="de-CH" dirty="0"/>
              <a:t> </a:t>
            </a:r>
            <a:r>
              <a:rPr lang="de-CH" dirty="0" err="1"/>
              <a:t>transmitter</a:t>
            </a:r>
            <a:r>
              <a:rPr lang="de-CH" dirty="0"/>
              <a:t> </a:t>
            </a:r>
            <a:r>
              <a:rPr lang="de-CH" dirty="0" err="1"/>
              <a:t>directly</a:t>
            </a:r>
            <a:r>
              <a:rPr lang="de-CH" dirty="0"/>
              <a:t> </a:t>
            </a:r>
            <a:r>
              <a:rPr lang="de-CH" dirty="0" err="1"/>
              <a:t>sending</a:t>
            </a:r>
            <a:r>
              <a:rPr lang="de-CH" dirty="0"/>
              <a:t> </a:t>
            </a:r>
            <a:r>
              <a:rPr lang="de-CH" dirty="0" err="1"/>
              <a:t>into</a:t>
            </a:r>
            <a:r>
              <a:rPr lang="de-CH" dirty="0"/>
              <a:t> </a:t>
            </a:r>
            <a:r>
              <a:rPr lang="de-CH" dirty="0" err="1"/>
              <a:t>the</a:t>
            </a:r>
            <a:r>
              <a:rPr lang="de-CH" dirty="0"/>
              <a:t> </a:t>
            </a:r>
            <a:r>
              <a:rPr lang="de-CH" dirty="0" err="1"/>
              <a:t>receiver</a:t>
            </a:r>
            <a:r>
              <a:rPr lang="de-CH" dirty="0"/>
              <a:t>, </a:t>
            </a:r>
            <a:r>
              <a:rPr lang="de-CH" dirty="0" err="1"/>
              <a:t>by</a:t>
            </a:r>
            <a:r>
              <a:rPr lang="de-CH" dirty="0"/>
              <a:t> </a:t>
            </a:r>
            <a:r>
              <a:rPr lang="de-CH" dirty="0" err="1"/>
              <a:t>seperating</a:t>
            </a:r>
            <a:r>
              <a:rPr lang="de-CH" dirty="0"/>
              <a:t> </a:t>
            </a:r>
            <a:r>
              <a:rPr lang="de-CH" dirty="0" err="1"/>
              <a:t>the</a:t>
            </a:r>
            <a:r>
              <a:rPr lang="de-CH" dirty="0"/>
              <a:t> </a:t>
            </a:r>
            <a:r>
              <a:rPr lang="de-CH" dirty="0" err="1"/>
              <a:t>receiver</a:t>
            </a:r>
            <a:r>
              <a:rPr lang="de-CH" dirty="0"/>
              <a:t> </a:t>
            </a:r>
            <a:r>
              <a:rPr lang="de-CH" dirty="0" err="1"/>
              <a:t>electrodes</a:t>
            </a:r>
            <a:r>
              <a:rPr lang="de-CH" dirty="0"/>
              <a:t> and </a:t>
            </a:r>
            <a:r>
              <a:rPr lang="de-CH" dirty="0" err="1"/>
              <a:t>the</a:t>
            </a:r>
            <a:r>
              <a:rPr lang="de-CH" dirty="0"/>
              <a:t> </a:t>
            </a:r>
            <a:r>
              <a:rPr lang="de-CH" dirty="0" err="1"/>
              <a:t>transmitter</a:t>
            </a:r>
            <a:r>
              <a:rPr lang="de-CH" dirty="0"/>
              <a:t> </a:t>
            </a:r>
            <a:r>
              <a:rPr lang="de-CH" dirty="0" err="1"/>
              <a:t>by</a:t>
            </a:r>
            <a:r>
              <a:rPr lang="de-CH" dirty="0"/>
              <a:t> an </a:t>
            </a:r>
            <a:r>
              <a:rPr lang="de-CH" dirty="0" err="1"/>
              <a:t>electrical</a:t>
            </a:r>
            <a:r>
              <a:rPr lang="de-CH" dirty="0"/>
              <a:t> </a:t>
            </a:r>
            <a:r>
              <a:rPr lang="de-CH" dirty="0" err="1"/>
              <a:t>shield</a:t>
            </a:r>
            <a:endParaRPr lang="de-CH" dirty="0"/>
          </a:p>
          <a:p>
            <a:pPr marL="342900" indent="-342900">
              <a:buFontTx/>
              <a:buChar char="-"/>
            </a:pPr>
            <a:r>
              <a:rPr lang="de-CH" dirty="0"/>
              <a:t>As </a:t>
            </a:r>
            <a:r>
              <a:rPr lang="de-CH" dirty="0" err="1"/>
              <a:t>you</a:t>
            </a:r>
            <a:r>
              <a:rPr lang="de-CH" dirty="0"/>
              <a:t> </a:t>
            </a:r>
            <a:r>
              <a:rPr lang="de-CH" dirty="0" err="1"/>
              <a:t>can</a:t>
            </a:r>
            <a:r>
              <a:rPr lang="de-CH" dirty="0"/>
              <a:t> </a:t>
            </a:r>
            <a:r>
              <a:rPr lang="de-CH" dirty="0" err="1"/>
              <a:t>see</a:t>
            </a:r>
            <a:r>
              <a:rPr lang="de-CH" dirty="0"/>
              <a:t> in </a:t>
            </a:r>
            <a:r>
              <a:rPr lang="de-CH" dirty="0" err="1"/>
              <a:t>the</a:t>
            </a:r>
            <a:r>
              <a:rPr lang="de-CH" dirty="0"/>
              <a:t> Figure on </a:t>
            </a:r>
            <a:r>
              <a:rPr lang="de-CH" dirty="0" err="1"/>
              <a:t>the</a:t>
            </a:r>
            <a:r>
              <a:rPr lang="de-CH" dirty="0"/>
              <a:t> </a:t>
            </a:r>
            <a:r>
              <a:rPr lang="de-CH" dirty="0" err="1"/>
              <a:t>right</a:t>
            </a:r>
            <a:r>
              <a:rPr lang="de-CH" dirty="0"/>
              <a:t> </a:t>
            </a:r>
            <a:r>
              <a:rPr lang="de-CH" dirty="0" err="1"/>
              <a:t>the</a:t>
            </a:r>
            <a:r>
              <a:rPr lang="de-CH" dirty="0"/>
              <a:t> </a:t>
            </a:r>
            <a:r>
              <a:rPr lang="de-CH" dirty="0" err="1"/>
              <a:t>path</a:t>
            </a:r>
            <a:r>
              <a:rPr lang="de-CH" dirty="0"/>
              <a:t> </a:t>
            </a:r>
            <a:r>
              <a:rPr lang="de-CH" dirty="0" err="1"/>
              <a:t>for</a:t>
            </a:r>
            <a:r>
              <a:rPr lang="de-CH" dirty="0"/>
              <a:t> </a:t>
            </a:r>
            <a:r>
              <a:rPr lang="de-CH" dirty="0" err="1"/>
              <a:t>touch</a:t>
            </a:r>
            <a:r>
              <a:rPr lang="de-CH" dirty="0"/>
              <a:t> </a:t>
            </a:r>
            <a:r>
              <a:rPr lang="de-CH" dirty="0" err="1"/>
              <a:t>detection</a:t>
            </a:r>
            <a:r>
              <a:rPr lang="de-CH" dirty="0"/>
              <a:t> </a:t>
            </a:r>
            <a:r>
              <a:rPr lang="de-CH" dirty="0" err="1"/>
              <a:t>can</a:t>
            </a:r>
            <a:r>
              <a:rPr lang="de-CH" dirty="0"/>
              <a:t> </a:t>
            </a:r>
            <a:r>
              <a:rPr lang="de-CH" dirty="0" err="1"/>
              <a:t>be</a:t>
            </a:r>
            <a:r>
              <a:rPr lang="de-CH" dirty="0"/>
              <a:t> </a:t>
            </a:r>
            <a:r>
              <a:rPr lang="de-CH" dirty="0" err="1"/>
              <a:t>closed</a:t>
            </a:r>
            <a:r>
              <a:rPr lang="de-CH" dirty="0"/>
              <a:t> </a:t>
            </a:r>
            <a:r>
              <a:rPr lang="de-CH" dirty="0" err="1"/>
              <a:t>by</a:t>
            </a:r>
            <a:r>
              <a:rPr lang="de-CH" dirty="0"/>
              <a:t> </a:t>
            </a:r>
            <a:r>
              <a:rPr lang="de-CH" dirty="0" err="1"/>
              <a:t>either</a:t>
            </a:r>
            <a:r>
              <a:rPr lang="de-CH" dirty="0"/>
              <a:t> </a:t>
            </a:r>
            <a:r>
              <a:rPr lang="de-CH" dirty="0" err="1"/>
              <a:t>pinching</a:t>
            </a:r>
            <a:r>
              <a:rPr lang="de-CH" dirty="0"/>
              <a:t> </a:t>
            </a:r>
            <a:r>
              <a:rPr lang="de-CH" dirty="0" err="1"/>
              <a:t>or</a:t>
            </a:r>
            <a:r>
              <a:rPr lang="de-CH" dirty="0"/>
              <a:t> </a:t>
            </a:r>
            <a:r>
              <a:rPr lang="de-CH" dirty="0" err="1"/>
              <a:t>touching</a:t>
            </a:r>
            <a:r>
              <a:rPr lang="de-CH" dirty="0"/>
              <a:t> </a:t>
            </a:r>
            <a:r>
              <a:rPr lang="de-CH" dirty="0" err="1"/>
              <a:t>the</a:t>
            </a:r>
            <a:r>
              <a:rPr lang="de-CH" dirty="0"/>
              <a:t> </a:t>
            </a:r>
            <a:r>
              <a:rPr lang="de-CH" dirty="0" err="1"/>
              <a:t>body</a:t>
            </a:r>
            <a:r>
              <a:rPr lang="de-CH" dirty="0"/>
              <a:t> at an </a:t>
            </a:r>
            <a:r>
              <a:rPr lang="de-CH" dirty="0" err="1"/>
              <a:t>arbitary</a:t>
            </a:r>
            <a:r>
              <a:rPr lang="de-CH" dirty="0"/>
              <a:t> </a:t>
            </a:r>
            <a:r>
              <a:rPr lang="de-CH" dirty="0" err="1"/>
              <a:t>place</a:t>
            </a:r>
            <a:endParaRPr lang="de-CH" dirty="0"/>
          </a:p>
          <a:p>
            <a:pPr marL="0" indent="0">
              <a:buFontTx/>
              <a:buNone/>
            </a:pPr>
            <a:endParaRPr lang="de-CH" dirty="0"/>
          </a:p>
          <a:p>
            <a:pPr marL="342900" indent="-342900">
              <a:buFontTx/>
              <a:buChar char="-"/>
            </a:pPr>
            <a:endParaRPr lang="en-CH" dirty="0"/>
          </a:p>
        </p:txBody>
      </p:sp>
    </p:spTree>
    <p:extLst>
      <p:ext uri="{BB962C8B-B14F-4D97-AF65-F5344CB8AC3E}">
        <p14:creationId xmlns:p14="http://schemas.microsoft.com/office/powerpoint/2010/main" val="177970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de-CH" dirty="0"/>
              <a:t>Here </a:t>
            </a:r>
            <a:r>
              <a:rPr lang="de-CH" dirty="0" err="1"/>
              <a:t>you</a:t>
            </a:r>
            <a:r>
              <a:rPr lang="de-CH" dirty="0"/>
              <a:t> </a:t>
            </a:r>
            <a:r>
              <a:rPr lang="de-CH" dirty="0" err="1"/>
              <a:t>can</a:t>
            </a:r>
            <a:r>
              <a:rPr lang="de-CH" dirty="0"/>
              <a:t> </a:t>
            </a:r>
            <a:r>
              <a:rPr lang="de-CH" dirty="0" err="1"/>
              <a:t>see</a:t>
            </a:r>
            <a:r>
              <a:rPr lang="de-CH" dirty="0"/>
              <a:t> </a:t>
            </a:r>
            <a:r>
              <a:rPr lang="de-CH" dirty="0" err="1"/>
              <a:t>three</a:t>
            </a:r>
            <a:r>
              <a:rPr lang="de-CH" dirty="0"/>
              <a:t> different </a:t>
            </a:r>
            <a:r>
              <a:rPr lang="de-CH" dirty="0" err="1"/>
              <a:t>application</a:t>
            </a:r>
            <a:r>
              <a:rPr lang="de-CH" dirty="0"/>
              <a:t> </a:t>
            </a:r>
            <a:r>
              <a:rPr lang="de-CH" dirty="0" err="1"/>
              <a:t>examples</a:t>
            </a:r>
            <a:r>
              <a:rPr lang="de-CH" dirty="0"/>
              <a:t> </a:t>
            </a:r>
            <a:r>
              <a:rPr lang="de-CH" dirty="0" err="1"/>
              <a:t>of</a:t>
            </a:r>
            <a:r>
              <a:rPr lang="de-CH" dirty="0"/>
              <a:t> </a:t>
            </a:r>
            <a:r>
              <a:rPr lang="de-CH" dirty="0" err="1"/>
              <a:t>electroRing</a:t>
            </a:r>
            <a:r>
              <a:rPr lang="de-CH" dirty="0"/>
              <a:t>.</a:t>
            </a:r>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The </a:t>
            </a:r>
            <a:r>
              <a:rPr lang="de-CH" dirty="0" err="1"/>
              <a:t>video</a:t>
            </a:r>
            <a:r>
              <a:rPr lang="de-CH" dirty="0"/>
              <a:t> on </a:t>
            </a:r>
            <a:r>
              <a:rPr lang="de-CH" dirty="0" err="1"/>
              <a:t>the</a:t>
            </a:r>
            <a:r>
              <a:rPr lang="de-CH" dirty="0"/>
              <a:t> </a:t>
            </a:r>
            <a:r>
              <a:rPr lang="de-CH" dirty="0" err="1"/>
              <a:t>left</a:t>
            </a:r>
            <a:r>
              <a:rPr lang="de-CH" dirty="0"/>
              <a:t> </a:t>
            </a:r>
            <a:r>
              <a:rPr lang="de-CH" dirty="0" err="1"/>
              <a:t>shows</a:t>
            </a:r>
            <a:r>
              <a:rPr lang="de-CH" dirty="0"/>
              <a:t> </a:t>
            </a:r>
            <a:r>
              <a:rPr lang="de-CH" dirty="0" err="1"/>
              <a:t>how</a:t>
            </a:r>
            <a:r>
              <a:rPr lang="de-CH" dirty="0"/>
              <a:t> </a:t>
            </a:r>
            <a:r>
              <a:rPr lang="de-CH" dirty="0" err="1"/>
              <a:t>it</a:t>
            </a:r>
            <a:r>
              <a:rPr lang="de-CH" dirty="0"/>
              <a:t> </a:t>
            </a:r>
            <a:r>
              <a:rPr lang="de-CH" dirty="0" err="1"/>
              <a:t>can</a:t>
            </a:r>
            <a:r>
              <a:rPr lang="de-CH" dirty="0"/>
              <a:t> </a:t>
            </a:r>
            <a:r>
              <a:rPr lang="de-CH" dirty="0" err="1"/>
              <a:t>be</a:t>
            </a:r>
            <a:r>
              <a:rPr lang="de-CH" dirty="0"/>
              <a:t> </a:t>
            </a:r>
            <a:r>
              <a:rPr lang="de-CH" dirty="0" err="1"/>
              <a:t>used</a:t>
            </a:r>
            <a:r>
              <a:rPr lang="de-CH" dirty="0"/>
              <a:t> to </a:t>
            </a:r>
            <a:r>
              <a:rPr lang="de-CH" dirty="0" err="1"/>
              <a:t>drag</a:t>
            </a:r>
            <a:r>
              <a:rPr lang="de-CH" dirty="0"/>
              <a:t> and </a:t>
            </a:r>
            <a:r>
              <a:rPr lang="de-CH" dirty="0" err="1"/>
              <a:t>drop</a:t>
            </a:r>
            <a:r>
              <a:rPr lang="de-CH" dirty="0"/>
              <a:t> </a:t>
            </a:r>
            <a:r>
              <a:rPr lang="de-CH" dirty="0" err="1"/>
              <a:t>something</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In </a:t>
            </a:r>
            <a:r>
              <a:rPr lang="de-CH" dirty="0" err="1"/>
              <a:t>the</a:t>
            </a:r>
            <a:r>
              <a:rPr lang="de-CH" dirty="0"/>
              <a:t> </a:t>
            </a:r>
            <a:r>
              <a:rPr lang="de-CH" dirty="0" err="1"/>
              <a:t>middle</a:t>
            </a:r>
            <a:r>
              <a:rPr lang="de-CH" dirty="0"/>
              <a:t> </a:t>
            </a:r>
            <a:r>
              <a:rPr lang="de-CH" dirty="0" err="1"/>
              <a:t>you</a:t>
            </a:r>
            <a:r>
              <a:rPr lang="de-CH" dirty="0"/>
              <a:t> </a:t>
            </a:r>
            <a:r>
              <a:rPr lang="de-CH" dirty="0" err="1"/>
              <a:t>see</a:t>
            </a:r>
            <a:r>
              <a:rPr lang="de-CH" dirty="0"/>
              <a:t> </a:t>
            </a:r>
            <a:r>
              <a:rPr lang="de-CH" dirty="0" err="1"/>
              <a:t>how</a:t>
            </a:r>
            <a:r>
              <a:rPr lang="de-CH" dirty="0"/>
              <a:t> </a:t>
            </a:r>
            <a:r>
              <a:rPr lang="de-CH" dirty="0" err="1"/>
              <a:t>it</a:t>
            </a:r>
            <a:r>
              <a:rPr lang="de-CH" dirty="0"/>
              <a:t> </a:t>
            </a:r>
            <a:r>
              <a:rPr lang="de-CH" dirty="0" err="1"/>
              <a:t>can</a:t>
            </a:r>
            <a:r>
              <a:rPr lang="de-CH" dirty="0"/>
              <a:t> </a:t>
            </a:r>
            <a:r>
              <a:rPr lang="de-CH" dirty="0" err="1"/>
              <a:t>be</a:t>
            </a:r>
            <a:r>
              <a:rPr lang="de-CH" dirty="0"/>
              <a:t> </a:t>
            </a:r>
            <a:r>
              <a:rPr lang="de-CH" dirty="0" err="1"/>
              <a:t>ussed</a:t>
            </a:r>
            <a:r>
              <a:rPr lang="de-CH" dirty="0"/>
              <a:t> to </a:t>
            </a:r>
            <a:r>
              <a:rPr lang="de-CH" dirty="0" err="1"/>
              <a:t>draw</a:t>
            </a:r>
            <a:r>
              <a:rPr lang="de-CH" dirty="0"/>
              <a:t> </a:t>
            </a:r>
            <a:r>
              <a:rPr lang="de-CH" dirty="0" err="1"/>
              <a:t>something</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And on </a:t>
            </a:r>
            <a:r>
              <a:rPr lang="de-CH" dirty="0" err="1"/>
              <a:t>the</a:t>
            </a:r>
            <a:r>
              <a:rPr lang="de-CH" dirty="0"/>
              <a:t> </a:t>
            </a:r>
            <a:r>
              <a:rPr lang="de-CH" dirty="0" err="1"/>
              <a:t>rigth</a:t>
            </a:r>
            <a:r>
              <a:rPr lang="de-CH" dirty="0"/>
              <a:t> </a:t>
            </a:r>
            <a:r>
              <a:rPr lang="de-CH" dirty="0" err="1"/>
              <a:t>you</a:t>
            </a:r>
            <a:r>
              <a:rPr lang="de-CH" dirty="0"/>
              <a:t> </a:t>
            </a:r>
            <a:r>
              <a:rPr lang="de-CH" dirty="0" err="1"/>
              <a:t>can</a:t>
            </a:r>
            <a:r>
              <a:rPr lang="de-CH" dirty="0"/>
              <a:t> </a:t>
            </a:r>
            <a:r>
              <a:rPr lang="de-CH" dirty="0" err="1"/>
              <a:t>see</a:t>
            </a:r>
            <a:r>
              <a:rPr lang="de-CH" dirty="0"/>
              <a:t> </a:t>
            </a:r>
            <a:r>
              <a:rPr lang="de-CH" dirty="0" err="1"/>
              <a:t>how</a:t>
            </a:r>
            <a:r>
              <a:rPr lang="de-CH" dirty="0"/>
              <a:t> </a:t>
            </a:r>
            <a:r>
              <a:rPr lang="de-CH" dirty="0" err="1"/>
              <a:t>it</a:t>
            </a:r>
            <a:r>
              <a:rPr lang="de-CH" dirty="0"/>
              <a:t> </a:t>
            </a:r>
            <a:r>
              <a:rPr lang="de-CH" dirty="0" err="1"/>
              <a:t>can</a:t>
            </a:r>
            <a:r>
              <a:rPr lang="de-CH" dirty="0"/>
              <a:t> </a:t>
            </a:r>
            <a:r>
              <a:rPr lang="de-CH" dirty="0" err="1"/>
              <a:t>be</a:t>
            </a:r>
            <a:r>
              <a:rPr lang="de-CH" dirty="0"/>
              <a:t> </a:t>
            </a:r>
            <a:r>
              <a:rPr lang="de-CH" dirty="0" err="1"/>
              <a:t>used</a:t>
            </a:r>
            <a:r>
              <a:rPr lang="de-CH" dirty="0"/>
              <a:t> to scroll and </a:t>
            </a:r>
            <a:r>
              <a:rPr lang="de-CH" dirty="0" err="1"/>
              <a:t>stop</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Please</a:t>
            </a:r>
            <a:r>
              <a:rPr lang="de-CH" dirty="0"/>
              <a:t> </a:t>
            </a:r>
            <a:r>
              <a:rPr lang="de-CH" dirty="0" err="1"/>
              <a:t>keep</a:t>
            </a:r>
            <a:r>
              <a:rPr lang="de-CH" dirty="0"/>
              <a:t> in </a:t>
            </a:r>
            <a:r>
              <a:rPr lang="de-CH" dirty="0" err="1"/>
              <a:t>minde</a:t>
            </a:r>
            <a:r>
              <a:rPr lang="de-CH" dirty="0"/>
              <a:t> </a:t>
            </a:r>
            <a:r>
              <a:rPr lang="de-CH" dirty="0" err="1"/>
              <a:t>that</a:t>
            </a:r>
            <a:r>
              <a:rPr lang="de-CH" dirty="0"/>
              <a:t> </a:t>
            </a:r>
            <a:r>
              <a:rPr lang="de-CH" dirty="0" err="1"/>
              <a:t>this</a:t>
            </a:r>
            <a:r>
              <a:rPr lang="de-CH" dirty="0"/>
              <a:t> </a:t>
            </a:r>
            <a:r>
              <a:rPr lang="de-CH" dirty="0" err="1"/>
              <a:t>is</a:t>
            </a:r>
            <a:r>
              <a:rPr lang="de-CH" dirty="0"/>
              <a:t> only possible </a:t>
            </a:r>
            <a:r>
              <a:rPr lang="de-CH" dirty="0" err="1"/>
              <a:t>with</a:t>
            </a:r>
            <a:r>
              <a:rPr lang="de-CH" dirty="0"/>
              <a:t> an </a:t>
            </a:r>
            <a:r>
              <a:rPr lang="de-CH" dirty="0" err="1"/>
              <a:t>integrated</a:t>
            </a:r>
            <a:r>
              <a:rPr lang="de-CH" dirty="0"/>
              <a:t> IMU, </a:t>
            </a:r>
            <a:r>
              <a:rPr lang="de-CH" dirty="0" err="1"/>
              <a:t>since</a:t>
            </a:r>
            <a:r>
              <a:rPr lang="de-CH" dirty="0"/>
              <a:t> </a:t>
            </a:r>
            <a:r>
              <a:rPr lang="de-CH" dirty="0" err="1"/>
              <a:t>the</a:t>
            </a:r>
            <a:r>
              <a:rPr lang="de-CH" dirty="0"/>
              <a:t> </a:t>
            </a:r>
            <a:r>
              <a:rPr lang="de-CH" dirty="0" err="1"/>
              <a:t>movement</a:t>
            </a:r>
            <a:r>
              <a:rPr lang="de-CH" dirty="0"/>
              <a:t> </a:t>
            </a:r>
            <a:r>
              <a:rPr lang="de-CH" dirty="0" err="1"/>
              <a:t>of</a:t>
            </a:r>
            <a:r>
              <a:rPr lang="de-CH" dirty="0"/>
              <a:t> </a:t>
            </a:r>
            <a:r>
              <a:rPr lang="de-CH" dirty="0" err="1"/>
              <a:t>the</a:t>
            </a:r>
            <a:r>
              <a:rPr lang="de-CH" dirty="0"/>
              <a:t> </a:t>
            </a:r>
            <a:r>
              <a:rPr lang="de-CH" dirty="0" err="1"/>
              <a:t>heand</a:t>
            </a:r>
            <a:r>
              <a:rPr lang="de-CH" dirty="0"/>
              <a:t> </a:t>
            </a:r>
            <a:r>
              <a:rPr lang="de-CH" dirty="0" err="1"/>
              <a:t>has</a:t>
            </a:r>
            <a:r>
              <a:rPr lang="de-CH" dirty="0"/>
              <a:t> to </a:t>
            </a:r>
            <a:r>
              <a:rPr lang="de-CH" dirty="0" err="1"/>
              <a:t>be</a:t>
            </a:r>
            <a:r>
              <a:rPr lang="de-CH" dirty="0"/>
              <a:t> </a:t>
            </a:r>
            <a:r>
              <a:rPr lang="de-CH" dirty="0" err="1"/>
              <a:t>estimated</a:t>
            </a:r>
            <a:r>
              <a:rPr lang="de-CH" dirty="0"/>
              <a:t> to </a:t>
            </a:r>
            <a:r>
              <a:rPr lang="de-CH" dirty="0" err="1"/>
              <a:t>controll</a:t>
            </a:r>
            <a:r>
              <a:rPr lang="de-CH" dirty="0"/>
              <a:t> </a:t>
            </a:r>
            <a:r>
              <a:rPr lang="de-CH" dirty="0" err="1"/>
              <a:t>the</a:t>
            </a:r>
            <a:r>
              <a:rPr lang="de-CH" dirty="0"/>
              <a:t> </a:t>
            </a:r>
            <a:r>
              <a:rPr lang="de-CH" dirty="0" err="1"/>
              <a:t>position</a:t>
            </a:r>
            <a:r>
              <a:rPr lang="de-CH" dirty="0"/>
              <a:t> </a:t>
            </a:r>
            <a:r>
              <a:rPr lang="de-CH" dirty="0" err="1"/>
              <a:t>of</a:t>
            </a:r>
            <a:r>
              <a:rPr lang="de-CH" dirty="0"/>
              <a:t> </a:t>
            </a:r>
            <a:r>
              <a:rPr lang="de-CH" dirty="0" err="1"/>
              <a:t>the</a:t>
            </a:r>
            <a:r>
              <a:rPr lang="de-CH" dirty="0"/>
              <a:t> </a:t>
            </a:r>
            <a:r>
              <a:rPr lang="de-CH" dirty="0" err="1"/>
              <a:t>coursor</a:t>
            </a:r>
            <a:endParaRPr lang="de-CH" dirty="0"/>
          </a:p>
          <a:p>
            <a:endParaRPr lang="de-CH" dirty="0"/>
          </a:p>
        </p:txBody>
      </p:sp>
    </p:spTree>
    <p:extLst>
      <p:ext uri="{BB962C8B-B14F-4D97-AF65-F5344CB8AC3E}">
        <p14:creationId xmlns:p14="http://schemas.microsoft.com/office/powerpoint/2010/main" val="234219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de-CH" dirty="0" err="1"/>
              <a:t>Based</a:t>
            </a:r>
            <a:r>
              <a:rPr lang="de-CH" dirty="0"/>
              <a:t> on </a:t>
            </a:r>
            <a:r>
              <a:rPr lang="de-CH" dirty="0" err="1"/>
              <a:t>the</a:t>
            </a:r>
            <a:r>
              <a:rPr lang="de-CH" dirty="0"/>
              <a:t> </a:t>
            </a:r>
            <a:r>
              <a:rPr lang="de-CH" dirty="0" err="1"/>
              <a:t>work</a:t>
            </a:r>
            <a:r>
              <a:rPr lang="de-CH" dirty="0"/>
              <a:t> </a:t>
            </a:r>
            <a:r>
              <a:rPr lang="de-CH" dirty="0" err="1"/>
              <a:t>of</a:t>
            </a:r>
            <a:r>
              <a:rPr lang="de-CH" dirty="0"/>
              <a:t> </a:t>
            </a:r>
            <a:r>
              <a:rPr lang="de-CH" dirty="0" err="1"/>
              <a:t>kienzle</a:t>
            </a:r>
            <a:r>
              <a:rPr lang="de-CH" dirty="0"/>
              <a:t> </a:t>
            </a:r>
            <a:r>
              <a:rPr lang="de-CH" dirty="0" err="1"/>
              <a:t>the</a:t>
            </a:r>
            <a:r>
              <a:rPr lang="de-CH" dirty="0"/>
              <a:t> </a:t>
            </a:r>
            <a:r>
              <a:rPr lang="de-CH" dirty="0" err="1"/>
              <a:t>goal</a:t>
            </a:r>
            <a:r>
              <a:rPr lang="de-CH" dirty="0"/>
              <a:t> </a:t>
            </a:r>
            <a:r>
              <a:rPr lang="de-CH" dirty="0" err="1"/>
              <a:t>of</a:t>
            </a:r>
            <a:r>
              <a:rPr lang="de-CH" dirty="0"/>
              <a:t> </a:t>
            </a:r>
            <a:r>
              <a:rPr lang="de-CH" dirty="0" err="1"/>
              <a:t>my</a:t>
            </a:r>
            <a:r>
              <a:rPr lang="de-CH" dirty="0"/>
              <a:t> </a:t>
            </a:r>
            <a:r>
              <a:rPr lang="de-CH" dirty="0" err="1"/>
              <a:t>semester</a:t>
            </a:r>
            <a:r>
              <a:rPr lang="de-CH" dirty="0"/>
              <a:t> </a:t>
            </a:r>
            <a:r>
              <a:rPr lang="de-CH" dirty="0" err="1"/>
              <a:t>project</a:t>
            </a:r>
            <a:r>
              <a:rPr lang="de-CH" dirty="0"/>
              <a:t> was to </a:t>
            </a:r>
            <a:r>
              <a:rPr lang="de-CH" dirty="0" err="1"/>
              <a:t>built</a:t>
            </a:r>
            <a:r>
              <a:rPr lang="de-CH" dirty="0"/>
              <a:t> a </a:t>
            </a:r>
            <a:r>
              <a:rPr lang="de-CH" dirty="0" err="1"/>
              <a:t>mvp</a:t>
            </a:r>
            <a:r>
              <a:rPr lang="de-CH" dirty="0"/>
              <a:t> </a:t>
            </a:r>
            <a:r>
              <a:rPr lang="de-CH" dirty="0" err="1"/>
              <a:t>replica</a:t>
            </a:r>
            <a:r>
              <a:rPr lang="de-CH" dirty="0"/>
              <a:t> </a:t>
            </a:r>
            <a:r>
              <a:rPr lang="de-CH" dirty="0" err="1"/>
              <a:t>of</a:t>
            </a:r>
            <a:r>
              <a:rPr lang="de-CH" dirty="0"/>
              <a:t> </a:t>
            </a:r>
            <a:r>
              <a:rPr lang="de-CH" dirty="0" err="1"/>
              <a:t>ElectroRing</a:t>
            </a:r>
            <a:r>
              <a:rPr lang="de-CH" dirty="0"/>
              <a:t>. </a:t>
            </a:r>
          </a:p>
          <a:p>
            <a:pPr marL="342900" indent="-342900">
              <a:buFontTx/>
              <a:buChar char="-"/>
            </a:pPr>
            <a:r>
              <a:rPr lang="de-CH" dirty="0" err="1"/>
              <a:t>I’ve</a:t>
            </a:r>
            <a:r>
              <a:rPr lang="de-CH" dirty="0"/>
              <a:t> </a:t>
            </a:r>
            <a:r>
              <a:rPr lang="de-CH" dirty="0" err="1"/>
              <a:t>built</a:t>
            </a:r>
            <a:r>
              <a:rPr lang="de-CH" dirty="0"/>
              <a:t> </a:t>
            </a:r>
            <a:r>
              <a:rPr lang="de-CH" dirty="0" err="1"/>
              <a:t>this</a:t>
            </a:r>
            <a:r>
              <a:rPr lang="de-CH" dirty="0"/>
              <a:t> </a:t>
            </a:r>
            <a:r>
              <a:rPr lang="de-CH" dirty="0" err="1"/>
              <a:t>replica</a:t>
            </a:r>
            <a:r>
              <a:rPr lang="de-CH" dirty="0"/>
              <a:t> </a:t>
            </a:r>
            <a:r>
              <a:rPr lang="de-CH" dirty="0" err="1"/>
              <a:t>of</a:t>
            </a:r>
            <a:r>
              <a:rPr lang="de-CH" dirty="0"/>
              <a:t> </a:t>
            </a:r>
            <a:r>
              <a:rPr lang="de-CH" dirty="0" err="1"/>
              <a:t>the</a:t>
            </a:r>
            <a:r>
              <a:rPr lang="de-CH" dirty="0"/>
              <a:t> </a:t>
            </a:r>
            <a:r>
              <a:rPr lang="de-CH" dirty="0" err="1"/>
              <a:t>ElectroRing</a:t>
            </a:r>
            <a:r>
              <a:rPr lang="de-CH" dirty="0"/>
              <a:t> </a:t>
            </a:r>
            <a:r>
              <a:rPr lang="de-CH" dirty="0" err="1"/>
              <a:t>for</a:t>
            </a:r>
            <a:r>
              <a:rPr lang="de-CH" dirty="0"/>
              <a:t> </a:t>
            </a:r>
            <a:r>
              <a:rPr lang="de-CH" dirty="0" err="1"/>
              <a:t>your</a:t>
            </a:r>
            <a:r>
              <a:rPr lang="de-CH" dirty="0"/>
              <a:t> </a:t>
            </a:r>
            <a:r>
              <a:rPr lang="de-CH" dirty="0" err="1"/>
              <a:t>research</a:t>
            </a:r>
            <a:r>
              <a:rPr lang="de-CH" dirty="0"/>
              <a:t> </a:t>
            </a:r>
            <a:r>
              <a:rPr lang="de-CH" dirty="0" err="1"/>
              <a:t>group</a:t>
            </a:r>
            <a:r>
              <a:rPr lang="de-CH" dirty="0"/>
              <a:t>, </a:t>
            </a:r>
            <a:r>
              <a:rPr lang="de-CH" dirty="0" err="1"/>
              <a:t>that</a:t>
            </a:r>
            <a:r>
              <a:rPr lang="de-CH" dirty="0"/>
              <a:t> </a:t>
            </a:r>
            <a:r>
              <a:rPr lang="de-CH" dirty="0" err="1"/>
              <a:t>you</a:t>
            </a:r>
            <a:r>
              <a:rPr lang="de-CH" dirty="0"/>
              <a:t> </a:t>
            </a:r>
            <a:r>
              <a:rPr lang="de-CH" dirty="0" err="1"/>
              <a:t>can</a:t>
            </a:r>
            <a:r>
              <a:rPr lang="de-CH" dirty="0"/>
              <a:t> </a:t>
            </a:r>
            <a:r>
              <a:rPr lang="de-CH" dirty="0" err="1"/>
              <a:t>furter</a:t>
            </a:r>
            <a:r>
              <a:rPr lang="de-CH" dirty="0"/>
              <a:t> </a:t>
            </a:r>
            <a:r>
              <a:rPr lang="de-CH" dirty="0" err="1"/>
              <a:t>investigate</a:t>
            </a:r>
            <a:r>
              <a:rPr lang="de-CH" dirty="0"/>
              <a:t> </a:t>
            </a:r>
            <a:r>
              <a:rPr lang="de-CH" dirty="0" err="1"/>
              <a:t>the</a:t>
            </a:r>
            <a:r>
              <a:rPr lang="de-CH" dirty="0"/>
              <a:t> potential </a:t>
            </a:r>
            <a:r>
              <a:rPr lang="de-CH" dirty="0" err="1"/>
              <a:t>of</a:t>
            </a:r>
            <a:r>
              <a:rPr lang="de-CH" dirty="0"/>
              <a:t> </a:t>
            </a:r>
            <a:r>
              <a:rPr lang="de-CH" dirty="0" err="1"/>
              <a:t>this</a:t>
            </a:r>
            <a:r>
              <a:rPr lang="de-CH" dirty="0"/>
              <a:t> </a:t>
            </a:r>
            <a:r>
              <a:rPr lang="de-CH" dirty="0" err="1"/>
              <a:t>device</a:t>
            </a:r>
            <a:endParaRPr lang="de-CH" dirty="0"/>
          </a:p>
          <a:p>
            <a:pPr marL="342900" indent="-342900">
              <a:buFontTx/>
              <a:buChar char="-"/>
            </a:pPr>
            <a:r>
              <a:rPr lang="de-CH" dirty="0"/>
              <a:t>On </a:t>
            </a:r>
            <a:r>
              <a:rPr lang="de-CH" dirty="0" err="1"/>
              <a:t>the</a:t>
            </a:r>
            <a:r>
              <a:rPr lang="de-CH" dirty="0"/>
              <a:t> </a:t>
            </a:r>
            <a:r>
              <a:rPr lang="de-CH" dirty="0" err="1"/>
              <a:t>right</a:t>
            </a:r>
            <a:r>
              <a:rPr lang="de-CH" dirty="0"/>
              <a:t> </a:t>
            </a:r>
            <a:r>
              <a:rPr lang="de-CH" dirty="0" err="1"/>
              <a:t>side</a:t>
            </a:r>
            <a:r>
              <a:rPr lang="de-CH" dirty="0"/>
              <a:t>, </a:t>
            </a:r>
            <a:r>
              <a:rPr lang="de-CH" dirty="0" err="1"/>
              <a:t>you</a:t>
            </a:r>
            <a:r>
              <a:rPr lang="de-CH" dirty="0"/>
              <a:t> </a:t>
            </a:r>
            <a:r>
              <a:rPr lang="de-CH" dirty="0" err="1"/>
              <a:t>can</a:t>
            </a:r>
            <a:r>
              <a:rPr lang="de-CH" dirty="0"/>
              <a:t> </a:t>
            </a:r>
            <a:r>
              <a:rPr lang="de-CH" dirty="0" err="1"/>
              <a:t>see</a:t>
            </a:r>
            <a:r>
              <a:rPr lang="de-CH" dirty="0"/>
              <a:t>, </a:t>
            </a:r>
            <a:r>
              <a:rPr lang="de-CH" dirty="0" err="1"/>
              <a:t>how</a:t>
            </a:r>
            <a:r>
              <a:rPr lang="de-CH" dirty="0"/>
              <a:t> </a:t>
            </a:r>
            <a:r>
              <a:rPr lang="de-CH" dirty="0" err="1"/>
              <a:t>my</a:t>
            </a:r>
            <a:r>
              <a:rPr lang="de-CH" dirty="0"/>
              <a:t> </a:t>
            </a:r>
            <a:r>
              <a:rPr lang="de-CH" dirty="0" err="1"/>
              <a:t>replica</a:t>
            </a:r>
            <a:r>
              <a:rPr lang="de-CH" dirty="0"/>
              <a:t> </a:t>
            </a:r>
            <a:r>
              <a:rPr lang="de-CH" dirty="0" err="1"/>
              <a:t>finally</a:t>
            </a:r>
            <a:r>
              <a:rPr lang="de-CH" dirty="0"/>
              <a:t> </a:t>
            </a:r>
            <a:r>
              <a:rPr lang="de-CH" dirty="0" err="1"/>
              <a:t>looked</a:t>
            </a:r>
            <a:endParaRPr lang="de-CH" dirty="0"/>
          </a:p>
          <a:p>
            <a:pPr marL="342900" indent="-342900">
              <a:buFontTx/>
              <a:buChar char="-"/>
            </a:pPr>
            <a:r>
              <a:rPr lang="de-CH" dirty="0"/>
              <a:t>On </a:t>
            </a:r>
            <a:r>
              <a:rPr lang="de-CH" dirty="0" err="1"/>
              <a:t>the</a:t>
            </a:r>
            <a:r>
              <a:rPr lang="de-CH" dirty="0"/>
              <a:t> </a:t>
            </a:r>
            <a:r>
              <a:rPr lang="de-CH" dirty="0" err="1"/>
              <a:t>left</a:t>
            </a:r>
            <a:r>
              <a:rPr lang="de-CH" dirty="0"/>
              <a:t> </a:t>
            </a:r>
            <a:r>
              <a:rPr lang="de-CH" dirty="0" err="1"/>
              <a:t>side</a:t>
            </a:r>
            <a:r>
              <a:rPr lang="de-CH" dirty="0"/>
              <a:t> </a:t>
            </a:r>
            <a:r>
              <a:rPr lang="de-CH" dirty="0" err="1"/>
              <a:t>one</a:t>
            </a:r>
            <a:r>
              <a:rPr lang="de-CH" dirty="0"/>
              <a:t> </a:t>
            </a:r>
            <a:r>
              <a:rPr lang="de-CH" dirty="0" err="1"/>
              <a:t>can</a:t>
            </a:r>
            <a:r>
              <a:rPr lang="de-CH" dirty="0"/>
              <a:t> </a:t>
            </a:r>
            <a:r>
              <a:rPr lang="de-CH" dirty="0" err="1"/>
              <a:t>see</a:t>
            </a:r>
            <a:r>
              <a:rPr lang="de-CH" dirty="0"/>
              <a:t> </a:t>
            </a:r>
            <a:r>
              <a:rPr lang="de-CH" dirty="0" err="1"/>
              <a:t>the</a:t>
            </a:r>
            <a:r>
              <a:rPr lang="de-CH" dirty="0"/>
              <a:t> </a:t>
            </a:r>
            <a:r>
              <a:rPr lang="de-CH" dirty="0" err="1"/>
              <a:t>steps</a:t>
            </a:r>
            <a:r>
              <a:rPr lang="de-CH" dirty="0"/>
              <a:t> to </a:t>
            </a:r>
            <a:r>
              <a:rPr lang="de-CH" dirty="0" err="1"/>
              <a:t>built</a:t>
            </a:r>
            <a:r>
              <a:rPr lang="de-CH" dirty="0"/>
              <a:t> a ring and </a:t>
            </a:r>
            <a:r>
              <a:rPr lang="de-CH" dirty="0" err="1"/>
              <a:t>the</a:t>
            </a:r>
            <a:r>
              <a:rPr lang="de-CH" dirty="0"/>
              <a:t> </a:t>
            </a:r>
            <a:r>
              <a:rPr lang="de-CH" dirty="0" err="1"/>
              <a:t>used</a:t>
            </a:r>
            <a:r>
              <a:rPr lang="de-CH" dirty="0"/>
              <a:t> </a:t>
            </a:r>
            <a:r>
              <a:rPr lang="de-CH" dirty="0" err="1"/>
              <a:t>hardware</a:t>
            </a:r>
            <a:r>
              <a:rPr lang="de-CH" dirty="0"/>
              <a:t> </a:t>
            </a:r>
            <a:r>
              <a:rPr lang="de-CH" dirty="0" err="1"/>
              <a:t>parts</a:t>
            </a:r>
            <a:r>
              <a:rPr lang="de-CH" dirty="0"/>
              <a:t>. </a:t>
            </a:r>
            <a:br>
              <a:rPr lang="de-CH" dirty="0"/>
            </a:br>
            <a:endParaRPr lang="de-CH" dirty="0"/>
          </a:p>
          <a:p>
            <a:r>
              <a:rPr lang="de-CH" dirty="0"/>
              <a:t>The Ring </a:t>
            </a:r>
            <a:r>
              <a:rPr lang="de-CH" dirty="0" err="1"/>
              <a:t>consists</a:t>
            </a:r>
            <a:r>
              <a:rPr lang="de-CH" dirty="0"/>
              <a:t> </a:t>
            </a:r>
            <a:r>
              <a:rPr lang="de-CH" dirty="0" err="1"/>
              <a:t>of</a:t>
            </a:r>
            <a:r>
              <a:rPr lang="de-CH" dirty="0"/>
              <a:t> </a:t>
            </a:r>
            <a:r>
              <a:rPr lang="de-CH" dirty="0" err="1"/>
              <a:t>several</a:t>
            </a:r>
            <a:r>
              <a:rPr lang="de-CH" dirty="0"/>
              <a:t> </a:t>
            </a:r>
            <a:r>
              <a:rPr lang="de-CH" dirty="0" err="1"/>
              <a:t>parts</a:t>
            </a:r>
            <a:r>
              <a:rPr lang="de-CH" dirty="0"/>
              <a:t>.</a:t>
            </a:r>
          </a:p>
          <a:p>
            <a:pPr marL="342900" indent="-342900">
              <a:buFontTx/>
              <a:buChar char="-"/>
            </a:pPr>
            <a:r>
              <a:rPr lang="de-CH" dirty="0"/>
              <a:t>A </a:t>
            </a:r>
            <a:r>
              <a:rPr lang="de-CH" dirty="0" err="1"/>
              <a:t>Seeed</a:t>
            </a:r>
            <a:r>
              <a:rPr lang="de-CH" dirty="0"/>
              <a:t> XIAO BLE </a:t>
            </a:r>
            <a:r>
              <a:rPr lang="de-CH" dirty="0" err="1"/>
              <a:t>mikrocontroller</a:t>
            </a:r>
            <a:r>
              <a:rPr lang="de-CH" dirty="0"/>
              <a:t> </a:t>
            </a:r>
            <a:r>
              <a:rPr lang="de-CH" dirty="0" err="1"/>
              <a:t>for</a:t>
            </a:r>
            <a:r>
              <a:rPr lang="de-CH" dirty="0"/>
              <a:t> </a:t>
            </a:r>
            <a:r>
              <a:rPr lang="de-CH" dirty="0" err="1"/>
              <a:t>measurment</a:t>
            </a:r>
            <a:r>
              <a:rPr lang="de-CH" dirty="0"/>
              <a:t> </a:t>
            </a:r>
            <a:r>
              <a:rPr lang="de-CH" dirty="0" err="1"/>
              <a:t>of</a:t>
            </a:r>
            <a:r>
              <a:rPr lang="de-CH" dirty="0"/>
              <a:t> Signal and </a:t>
            </a:r>
            <a:r>
              <a:rPr lang="de-CH" dirty="0" err="1"/>
              <a:t>communication</a:t>
            </a:r>
            <a:r>
              <a:rPr lang="de-CH" dirty="0"/>
              <a:t> </a:t>
            </a:r>
            <a:r>
              <a:rPr lang="de-CH" dirty="0" err="1"/>
              <a:t>with</a:t>
            </a:r>
            <a:r>
              <a:rPr lang="de-CH" dirty="0"/>
              <a:t> BLE to a </a:t>
            </a:r>
            <a:r>
              <a:rPr lang="de-CH" dirty="0" err="1"/>
              <a:t>peripheral</a:t>
            </a:r>
            <a:r>
              <a:rPr lang="de-CH" dirty="0"/>
              <a:t> </a:t>
            </a:r>
            <a:r>
              <a:rPr lang="de-CH" dirty="0" err="1"/>
              <a:t>device</a:t>
            </a:r>
            <a:endParaRPr lang="de-CH" dirty="0"/>
          </a:p>
          <a:p>
            <a:pPr marL="342900" indent="-342900">
              <a:buFontTx/>
              <a:buChar char="-"/>
            </a:pPr>
            <a:r>
              <a:rPr lang="de-CH" dirty="0"/>
              <a:t>A </a:t>
            </a:r>
            <a:r>
              <a:rPr lang="de-CH" dirty="0" err="1"/>
              <a:t>active</a:t>
            </a:r>
            <a:r>
              <a:rPr lang="de-CH" dirty="0"/>
              <a:t> </a:t>
            </a:r>
            <a:r>
              <a:rPr lang="de-CH" dirty="0" err="1"/>
              <a:t>electricla</a:t>
            </a:r>
            <a:r>
              <a:rPr lang="de-CH" dirty="0"/>
              <a:t> </a:t>
            </a:r>
            <a:r>
              <a:rPr lang="de-CH" dirty="0" err="1"/>
              <a:t>sensing</a:t>
            </a:r>
            <a:r>
              <a:rPr lang="de-CH" dirty="0"/>
              <a:t> PCB, </a:t>
            </a:r>
            <a:r>
              <a:rPr lang="de-CH" dirty="0" err="1"/>
              <a:t>which</a:t>
            </a:r>
            <a:r>
              <a:rPr lang="de-CH" dirty="0"/>
              <a:t> was </a:t>
            </a:r>
            <a:r>
              <a:rPr lang="de-CH" dirty="0" err="1"/>
              <a:t>the</a:t>
            </a:r>
            <a:r>
              <a:rPr lang="de-CH" dirty="0"/>
              <a:t> </a:t>
            </a:r>
            <a:r>
              <a:rPr lang="de-CH" dirty="0" err="1"/>
              <a:t>main</a:t>
            </a:r>
            <a:r>
              <a:rPr lang="de-CH" dirty="0"/>
              <a:t> </a:t>
            </a:r>
            <a:r>
              <a:rPr lang="de-CH" dirty="0" err="1"/>
              <a:t>part</a:t>
            </a:r>
            <a:r>
              <a:rPr lang="de-CH" dirty="0"/>
              <a:t> </a:t>
            </a:r>
            <a:r>
              <a:rPr lang="de-CH" dirty="0" err="1"/>
              <a:t>of</a:t>
            </a:r>
            <a:r>
              <a:rPr lang="de-CH" dirty="0"/>
              <a:t> </a:t>
            </a:r>
            <a:r>
              <a:rPr lang="de-CH" dirty="0" err="1"/>
              <a:t>this</a:t>
            </a:r>
            <a:r>
              <a:rPr lang="de-CH" dirty="0"/>
              <a:t> </a:t>
            </a:r>
            <a:r>
              <a:rPr lang="de-CH" dirty="0" err="1"/>
              <a:t>semesterproject</a:t>
            </a:r>
            <a:r>
              <a:rPr lang="de-CH" dirty="0"/>
              <a:t> to </a:t>
            </a:r>
            <a:r>
              <a:rPr lang="de-CH" dirty="0" err="1"/>
              <a:t>develop</a:t>
            </a:r>
            <a:r>
              <a:rPr lang="de-CH" dirty="0"/>
              <a:t>, This </a:t>
            </a:r>
            <a:r>
              <a:rPr lang="de-CH" dirty="0" err="1"/>
              <a:t>is</a:t>
            </a:r>
            <a:r>
              <a:rPr lang="de-CH" dirty="0"/>
              <a:t> </a:t>
            </a:r>
            <a:r>
              <a:rPr lang="de-CH" dirty="0" err="1"/>
              <a:t>underneath</a:t>
            </a:r>
            <a:r>
              <a:rPr lang="de-CH" dirty="0"/>
              <a:t> </a:t>
            </a:r>
            <a:r>
              <a:rPr lang="de-CH" dirty="0" err="1"/>
              <a:t>the</a:t>
            </a:r>
            <a:r>
              <a:rPr lang="de-CH" dirty="0"/>
              <a:t> Seed XIAO BLE</a:t>
            </a:r>
          </a:p>
          <a:p>
            <a:pPr marL="342900" indent="-342900">
              <a:buFontTx/>
              <a:buChar char="-"/>
            </a:pPr>
            <a:r>
              <a:rPr lang="de-CH" dirty="0" err="1"/>
              <a:t>I’ve</a:t>
            </a:r>
            <a:r>
              <a:rPr lang="de-CH" dirty="0"/>
              <a:t> </a:t>
            </a:r>
            <a:r>
              <a:rPr lang="de-CH" dirty="0" err="1"/>
              <a:t>brougth</a:t>
            </a:r>
            <a:r>
              <a:rPr lang="de-CH" dirty="0"/>
              <a:t> </a:t>
            </a:r>
            <a:r>
              <a:rPr lang="de-CH" dirty="0" err="1"/>
              <a:t>various</a:t>
            </a:r>
            <a:r>
              <a:rPr lang="de-CH" dirty="0"/>
              <a:t> </a:t>
            </a:r>
            <a:r>
              <a:rPr lang="de-CH" dirty="0" err="1"/>
              <a:t>iterations</a:t>
            </a:r>
            <a:r>
              <a:rPr lang="de-CH" dirty="0"/>
              <a:t> </a:t>
            </a:r>
            <a:r>
              <a:rPr lang="de-CH" dirty="0" err="1"/>
              <a:t>of</a:t>
            </a:r>
            <a:r>
              <a:rPr lang="de-CH" dirty="0"/>
              <a:t> </a:t>
            </a:r>
            <a:r>
              <a:rPr lang="de-CH" dirty="0" err="1"/>
              <a:t>the</a:t>
            </a:r>
            <a:r>
              <a:rPr lang="de-CH" dirty="0"/>
              <a:t> PCB </a:t>
            </a:r>
            <a:r>
              <a:rPr lang="de-CH" dirty="0" err="1"/>
              <a:t>today</a:t>
            </a:r>
            <a:r>
              <a:rPr lang="de-CH" dirty="0"/>
              <a:t>, I just </a:t>
            </a:r>
            <a:r>
              <a:rPr lang="de-CH" dirty="0" err="1"/>
              <a:t>give</a:t>
            </a:r>
            <a:r>
              <a:rPr lang="de-CH" dirty="0"/>
              <a:t> </a:t>
            </a:r>
            <a:r>
              <a:rPr lang="de-CH" dirty="0" err="1"/>
              <a:t>them</a:t>
            </a:r>
            <a:r>
              <a:rPr lang="de-CH" dirty="0"/>
              <a:t> </a:t>
            </a:r>
            <a:r>
              <a:rPr lang="de-CH" dirty="0" err="1"/>
              <a:t>around</a:t>
            </a:r>
            <a:r>
              <a:rPr lang="de-CH" dirty="0"/>
              <a:t> and </a:t>
            </a:r>
            <a:r>
              <a:rPr lang="de-CH" dirty="0" err="1"/>
              <a:t>you</a:t>
            </a:r>
            <a:r>
              <a:rPr lang="de-CH" dirty="0"/>
              <a:t> </a:t>
            </a:r>
            <a:r>
              <a:rPr lang="de-CH" dirty="0" err="1"/>
              <a:t>can</a:t>
            </a:r>
            <a:r>
              <a:rPr lang="de-CH" dirty="0"/>
              <a:t> </a:t>
            </a:r>
            <a:r>
              <a:rPr lang="de-CH" dirty="0" err="1"/>
              <a:t>take</a:t>
            </a:r>
            <a:r>
              <a:rPr lang="de-CH" dirty="0"/>
              <a:t> a </a:t>
            </a:r>
            <a:r>
              <a:rPr lang="de-CH" dirty="0" err="1"/>
              <a:t>closer</a:t>
            </a:r>
            <a:r>
              <a:rPr lang="de-CH" dirty="0"/>
              <a:t> </a:t>
            </a:r>
            <a:r>
              <a:rPr lang="de-CH" dirty="0" err="1"/>
              <a:t>look</a:t>
            </a:r>
            <a:r>
              <a:rPr lang="de-CH" dirty="0"/>
              <a:t> on </a:t>
            </a:r>
            <a:r>
              <a:rPr lang="de-CH" dirty="0" err="1"/>
              <a:t>your</a:t>
            </a:r>
            <a:r>
              <a:rPr lang="de-CH" dirty="0"/>
              <a:t> own</a:t>
            </a:r>
          </a:p>
          <a:p>
            <a:pPr marL="342900" indent="-342900">
              <a:buFontTx/>
              <a:buChar char="-"/>
            </a:pPr>
            <a:r>
              <a:rPr lang="de-CH" dirty="0" err="1"/>
              <a:t>Lastly</a:t>
            </a:r>
            <a:r>
              <a:rPr lang="de-CH" dirty="0"/>
              <a:t> a </a:t>
            </a:r>
            <a:r>
              <a:rPr lang="de-CH" dirty="0" err="1"/>
              <a:t>FleXPCB</a:t>
            </a:r>
            <a:r>
              <a:rPr lang="de-CH" dirty="0"/>
              <a:t> </a:t>
            </a:r>
            <a:r>
              <a:rPr lang="de-CH" dirty="0" err="1"/>
              <a:t>is</a:t>
            </a:r>
            <a:r>
              <a:rPr lang="de-CH" dirty="0"/>
              <a:t> </a:t>
            </a:r>
            <a:r>
              <a:rPr lang="de-CH" dirty="0" err="1"/>
              <a:t>connected</a:t>
            </a:r>
            <a:r>
              <a:rPr lang="de-CH" dirty="0"/>
              <a:t> to </a:t>
            </a:r>
            <a:r>
              <a:rPr lang="de-CH" dirty="0" err="1"/>
              <a:t>the</a:t>
            </a:r>
            <a:r>
              <a:rPr lang="de-CH" dirty="0"/>
              <a:t> </a:t>
            </a:r>
            <a:r>
              <a:rPr lang="de-CH" dirty="0" err="1"/>
              <a:t>inside</a:t>
            </a:r>
            <a:r>
              <a:rPr lang="de-CH" dirty="0"/>
              <a:t> </a:t>
            </a:r>
            <a:r>
              <a:rPr lang="de-CH" dirty="0" err="1"/>
              <a:t>of</a:t>
            </a:r>
            <a:r>
              <a:rPr lang="de-CH" dirty="0"/>
              <a:t> </a:t>
            </a:r>
            <a:r>
              <a:rPr lang="de-CH" dirty="0" err="1"/>
              <a:t>the</a:t>
            </a:r>
            <a:r>
              <a:rPr lang="de-CH" dirty="0"/>
              <a:t> ring to </a:t>
            </a:r>
            <a:r>
              <a:rPr lang="de-CH" dirty="0" err="1"/>
              <a:t>make</a:t>
            </a:r>
            <a:r>
              <a:rPr lang="de-CH" dirty="0"/>
              <a:t> </a:t>
            </a:r>
            <a:r>
              <a:rPr lang="de-CH" dirty="0" err="1"/>
              <a:t>galvanical</a:t>
            </a:r>
            <a:r>
              <a:rPr lang="de-CH" dirty="0"/>
              <a:t> </a:t>
            </a:r>
            <a:r>
              <a:rPr lang="de-CH" dirty="0" err="1"/>
              <a:t>connection</a:t>
            </a:r>
            <a:r>
              <a:rPr lang="de-CH" dirty="0"/>
              <a:t> to </a:t>
            </a:r>
            <a:r>
              <a:rPr lang="de-CH" dirty="0" err="1"/>
              <a:t>the</a:t>
            </a:r>
            <a:r>
              <a:rPr lang="de-CH" dirty="0"/>
              <a:t> </a:t>
            </a:r>
            <a:r>
              <a:rPr lang="de-CH" dirty="0" err="1"/>
              <a:t>body</a:t>
            </a:r>
            <a:endParaRPr lang="de-CH" dirty="0"/>
          </a:p>
          <a:p>
            <a:pPr marL="342900" indent="-342900">
              <a:buFontTx/>
              <a:buChar char="-"/>
            </a:pPr>
            <a:r>
              <a:rPr lang="de-CH" dirty="0"/>
              <a:t>All </a:t>
            </a:r>
            <a:r>
              <a:rPr lang="de-CH" dirty="0" err="1"/>
              <a:t>is</a:t>
            </a:r>
            <a:r>
              <a:rPr lang="de-CH" dirty="0"/>
              <a:t> </a:t>
            </a:r>
            <a:r>
              <a:rPr lang="de-CH" dirty="0" err="1"/>
              <a:t>holeded</a:t>
            </a:r>
            <a:r>
              <a:rPr lang="de-CH" dirty="0"/>
              <a:t> </a:t>
            </a:r>
            <a:r>
              <a:rPr lang="de-CH" dirty="0" err="1"/>
              <a:t>together</a:t>
            </a:r>
            <a:r>
              <a:rPr lang="de-CH" dirty="0"/>
              <a:t> </a:t>
            </a:r>
            <a:r>
              <a:rPr lang="de-CH" dirty="0" err="1"/>
              <a:t>with</a:t>
            </a:r>
            <a:r>
              <a:rPr lang="de-CH" dirty="0"/>
              <a:t> a 3- Printed Ring wich </a:t>
            </a:r>
            <a:r>
              <a:rPr lang="de-CH" dirty="0" err="1"/>
              <a:t>can</a:t>
            </a:r>
            <a:r>
              <a:rPr lang="de-CH" dirty="0"/>
              <a:t> </a:t>
            </a:r>
            <a:r>
              <a:rPr lang="de-CH" dirty="0" err="1"/>
              <a:t>be</a:t>
            </a:r>
            <a:r>
              <a:rPr lang="de-CH" dirty="0"/>
              <a:t> </a:t>
            </a:r>
            <a:r>
              <a:rPr lang="de-CH" dirty="0" err="1"/>
              <a:t>attached</a:t>
            </a:r>
            <a:r>
              <a:rPr lang="de-CH" dirty="0"/>
              <a:t> to </a:t>
            </a:r>
            <a:r>
              <a:rPr lang="de-CH" dirty="0" err="1"/>
              <a:t>the</a:t>
            </a:r>
            <a:r>
              <a:rPr lang="de-CH" dirty="0"/>
              <a:t> </a:t>
            </a:r>
            <a:r>
              <a:rPr lang="de-CH" dirty="0" err="1"/>
              <a:t>finger</a:t>
            </a:r>
            <a:endParaRPr lang="de-CH" dirty="0"/>
          </a:p>
        </p:txBody>
      </p:sp>
    </p:spTree>
    <p:extLst>
      <p:ext uri="{BB962C8B-B14F-4D97-AF65-F5344CB8AC3E}">
        <p14:creationId xmlns:p14="http://schemas.microsoft.com/office/powerpoint/2010/main" val="219876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For</a:t>
            </a:r>
            <a:r>
              <a:rPr lang="de-CH" dirty="0"/>
              <a:t> </a:t>
            </a:r>
            <a:r>
              <a:rPr lang="de-CH" dirty="0" err="1"/>
              <a:t>this</a:t>
            </a:r>
            <a:r>
              <a:rPr lang="de-CH" dirty="0"/>
              <a:t> </a:t>
            </a:r>
            <a:r>
              <a:rPr lang="de-CH" dirty="0" err="1"/>
              <a:t>slide</a:t>
            </a:r>
            <a:r>
              <a:rPr lang="de-CH" dirty="0"/>
              <a:t> i </a:t>
            </a:r>
            <a:r>
              <a:rPr lang="de-CH" dirty="0" err="1"/>
              <a:t>hope</a:t>
            </a:r>
            <a:r>
              <a:rPr lang="de-CH" dirty="0"/>
              <a:t> </a:t>
            </a:r>
            <a:r>
              <a:rPr lang="de-CH" dirty="0" err="1"/>
              <a:t>you</a:t>
            </a:r>
            <a:r>
              <a:rPr lang="de-CH" dirty="0"/>
              <a:t> </a:t>
            </a:r>
            <a:r>
              <a:rPr lang="de-CH" dirty="0" err="1"/>
              <a:t>are</a:t>
            </a:r>
            <a:r>
              <a:rPr lang="de-CH" dirty="0"/>
              <a:t> </a:t>
            </a:r>
            <a:r>
              <a:rPr lang="de-CH" dirty="0" err="1"/>
              <a:t>familiar</a:t>
            </a:r>
            <a:r>
              <a:rPr lang="de-CH" dirty="0"/>
              <a:t> </a:t>
            </a:r>
            <a:r>
              <a:rPr lang="de-CH" dirty="0" err="1"/>
              <a:t>with</a:t>
            </a:r>
            <a:r>
              <a:rPr lang="de-CH" dirty="0"/>
              <a:t> </a:t>
            </a:r>
            <a:r>
              <a:rPr lang="de-CH" dirty="0" err="1"/>
              <a:t>the</a:t>
            </a:r>
            <a:r>
              <a:rPr lang="de-CH" dirty="0"/>
              <a:t> </a:t>
            </a:r>
            <a:r>
              <a:rPr lang="de-CH" dirty="0" err="1"/>
              <a:t>Discrete</a:t>
            </a:r>
            <a:r>
              <a:rPr lang="de-CH" dirty="0"/>
              <a:t> Fourier Transformation, </a:t>
            </a:r>
            <a:r>
              <a:rPr lang="de-CH" dirty="0" err="1"/>
              <a:t>otherwise</a:t>
            </a:r>
            <a:r>
              <a:rPr lang="de-CH" dirty="0"/>
              <a:t> </a:t>
            </a:r>
            <a:r>
              <a:rPr lang="de-CH" dirty="0" err="1"/>
              <a:t>let</a:t>
            </a:r>
            <a:r>
              <a:rPr lang="de-CH" dirty="0"/>
              <a:t> </a:t>
            </a:r>
            <a:r>
              <a:rPr lang="de-CH" dirty="0" err="1"/>
              <a:t>me</a:t>
            </a:r>
            <a:r>
              <a:rPr lang="de-CH" dirty="0"/>
              <a:t> </a:t>
            </a:r>
            <a:r>
              <a:rPr lang="de-CH" dirty="0" err="1"/>
              <a:t>know</a:t>
            </a:r>
            <a:r>
              <a:rPr lang="de-CH" dirty="0"/>
              <a:t> </a:t>
            </a:r>
            <a:r>
              <a:rPr lang="de-CH" dirty="0" err="1"/>
              <a:t>if</a:t>
            </a:r>
            <a:r>
              <a:rPr lang="de-CH" dirty="0"/>
              <a:t> </a:t>
            </a:r>
            <a:r>
              <a:rPr lang="de-CH" dirty="0" err="1"/>
              <a:t>someting</a:t>
            </a:r>
            <a:r>
              <a:rPr lang="de-CH" dirty="0"/>
              <a:t> </a:t>
            </a:r>
            <a:r>
              <a:rPr lang="de-CH" dirty="0" err="1"/>
              <a:t>is</a:t>
            </a:r>
            <a:r>
              <a:rPr lang="de-CH" dirty="0"/>
              <a:t> </a:t>
            </a:r>
            <a:r>
              <a:rPr lang="de-CH" dirty="0" err="1"/>
              <a:t>unclear</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The </a:t>
            </a:r>
            <a:r>
              <a:rPr lang="de-CH" dirty="0" err="1"/>
              <a:t>created</a:t>
            </a:r>
            <a:r>
              <a:rPr lang="de-CH" dirty="0"/>
              <a:t> </a:t>
            </a:r>
            <a:r>
              <a:rPr lang="de-CH" dirty="0" err="1"/>
              <a:t>active</a:t>
            </a:r>
            <a:r>
              <a:rPr lang="de-CH" dirty="0"/>
              <a:t>  </a:t>
            </a:r>
            <a:r>
              <a:rPr lang="de-CH" dirty="0" err="1"/>
              <a:t>electrical</a:t>
            </a:r>
            <a:r>
              <a:rPr lang="de-CH" dirty="0"/>
              <a:t> </a:t>
            </a:r>
            <a:r>
              <a:rPr lang="de-CH" dirty="0" err="1"/>
              <a:t>sensing</a:t>
            </a:r>
            <a:r>
              <a:rPr lang="de-CH" dirty="0"/>
              <a:t> PCB </a:t>
            </a:r>
            <a:r>
              <a:rPr lang="de-CH" dirty="0" err="1"/>
              <a:t>attachet</a:t>
            </a:r>
            <a:r>
              <a:rPr lang="de-CH" dirty="0"/>
              <a:t> to </a:t>
            </a:r>
            <a:r>
              <a:rPr lang="de-CH" dirty="0" err="1"/>
              <a:t>the</a:t>
            </a:r>
            <a:r>
              <a:rPr lang="de-CH" dirty="0"/>
              <a:t> ring was </a:t>
            </a:r>
            <a:r>
              <a:rPr lang="de-CH" dirty="0" err="1"/>
              <a:t>connected</a:t>
            </a:r>
            <a:r>
              <a:rPr lang="de-CH" dirty="0"/>
              <a:t> </a:t>
            </a:r>
            <a:r>
              <a:rPr lang="de-CH" dirty="0" err="1"/>
              <a:t>with</a:t>
            </a:r>
            <a:r>
              <a:rPr lang="de-CH" dirty="0"/>
              <a:t> an </a:t>
            </a:r>
            <a:r>
              <a:rPr lang="de-CH" dirty="0" err="1"/>
              <a:t>oszilloskop</a:t>
            </a:r>
            <a:r>
              <a:rPr lang="de-CH" dirty="0"/>
              <a:t>. </a:t>
            </a:r>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With</a:t>
            </a:r>
            <a:r>
              <a:rPr lang="de-CH" dirty="0"/>
              <a:t> a </a:t>
            </a:r>
            <a:r>
              <a:rPr lang="de-CH" dirty="0" err="1"/>
              <a:t>sampling</a:t>
            </a:r>
            <a:r>
              <a:rPr lang="de-CH" dirty="0"/>
              <a:t> rate </a:t>
            </a:r>
            <a:r>
              <a:rPr lang="de-CH" dirty="0" err="1"/>
              <a:t>of</a:t>
            </a:r>
            <a:r>
              <a:rPr lang="de-CH" dirty="0"/>
              <a:t> 500 MS/s </a:t>
            </a:r>
            <a:r>
              <a:rPr lang="de-CH" dirty="0" err="1"/>
              <a:t>the</a:t>
            </a:r>
            <a:r>
              <a:rPr lang="de-CH" dirty="0"/>
              <a:t> DFT </a:t>
            </a:r>
            <a:r>
              <a:rPr lang="de-CH" dirty="0" err="1"/>
              <a:t>coefficient</a:t>
            </a:r>
            <a:r>
              <a:rPr lang="de-CH" dirty="0"/>
              <a:t> </a:t>
            </a:r>
            <a:r>
              <a:rPr lang="de-CH" dirty="0" err="1"/>
              <a:t>can</a:t>
            </a:r>
            <a:r>
              <a:rPr lang="de-CH" dirty="0"/>
              <a:t> </a:t>
            </a:r>
            <a:r>
              <a:rPr lang="de-CH" dirty="0" err="1"/>
              <a:t>be</a:t>
            </a:r>
            <a:r>
              <a:rPr lang="de-CH" dirty="0"/>
              <a:t> </a:t>
            </a:r>
            <a:r>
              <a:rPr lang="de-CH" dirty="0" err="1"/>
              <a:t>calculated</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One</a:t>
            </a:r>
            <a:r>
              <a:rPr lang="de-CH" dirty="0"/>
              <a:t> </a:t>
            </a:r>
            <a:r>
              <a:rPr lang="de-CH" dirty="0" err="1"/>
              <a:t>sees</a:t>
            </a:r>
            <a:r>
              <a:rPr lang="de-CH" dirty="0"/>
              <a:t> </a:t>
            </a:r>
            <a:r>
              <a:rPr lang="de-CH" dirty="0" err="1"/>
              <a:t>that</a:t>
            </a:r>
            <a:r>
              <a:rPr lang="de-CH" dirty="0"/>
              <a:t> </a:t>
            </a:r>
            <a:r>
              <a:rPr lang="de-CH" dirty="0" err="1"/>
              <a:t>the</a:t>
            </a:r>
            <a:r>
              <a:rPr lang="de-CH" dirty="0"/>
              <a:t> DFT </a:t>
            </a:r>
            <a:r>
              <a:rPr lang="de-CH" dirty="0" err="1"/>
              <a:t>changes</a:t>
            </a:r>
            <a:r>
              <a:rPr lang="de-CH" dirty="0"/>
              <a:t> in </a:t>
            </a:r>
            <a:r>
              <a:rPr lang="de-CH" dirty="0" err="1"/>
              <a:t>magnitude</a:t>
            </a:r>
            <a:r>
              <a:rPr lang="de-CH" dirty="0"/>
              <a:t> </a:t>
            </a:r>
            <a:r>
              <a:rPr lang="de-CH" dirty="0" err="1"/>
              <a:t>when</a:t>
            </a:r>
            <a:r>
              <a:rPr lang="de-CH" dirty="0"/>
              <a:t> </a:t>
            </a:r>
            <a:r>
              <a:rPr lang="de-CH" dirty="0" err="1"/>
              <a:t>pinched</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I </a:t>
            </a:r>
            <a:r>
              <a:rPr lang="de-CH" dirty="0" err="1"/>
              <a:t>want</a:t>
            </a:r>
            <a:r>
              <a:rPr lang="de-CH" dirty="0"/>
              <a:t> to </a:t>
            </a:r>
            <a:r>
              <a:rPr lang="de-CH" dirty="0" err="1"/>
              <a:t>specially</a:t>
            </a:r>
            <a:r>
              <a:rPr lang="de-CH" dirty="0"/>
              <a:t> </a:t>
            </a:r>
            <a:r>
              <a:rPr lang="de-CH" dirty="0" err="1"/>
              <a:t>point</a:t>
            </a:r>
            <a:r>
              <a:rPr lang="de-CH" dirty="0"/>
              <a:t> out </a:t>
            </a:r>
            <a:r>
              <a:rPr lang="de-CH" dirty="0" err="1"/>
              <a:t>that</a:t>
            </a:r>
            <a:r>
              <a:rPr lang="de-CH" dirty="0"/>
              <a:t> </a:t>
            </a:r>
            <a:r>
              <a:rPr lang="de-CH" dirty="0" err="1"/>
              <a:t>the</a:t>
            </a:r>
            <a:r>
              <a:rPr lang="de-CH" dirty="0"/>
              <a:t> </a:t>
            </a:r>
            <a:r>
              <a:rPr lang="de-CH" dirty="0" err="1"/>
              <a:t>first</a:t>
            </a:r>
            <a:r>
              <a:rPr lang="de-CH" dirty="0"/>
              <a:t> </a:t>
            </a:r>
            <a:r>
              <a:rPr lang="de-CH" dirty="0" err="1"/>
              <a:t>peak</a:t>
            </a:r>
            <a:r>
              <a:rPr lang="de-CH" dirty="0"/>
              <a:t> </a:t>
            </a:r>
            <a:r>
              <a:rPr lang="de-CH" dirty="0" err="1"/>
              <a:t>thath</a:t>
            </a:r>
            <a:r>
              <a:rPr lang="de-CH" dirty="0"/>
              <a:t> </a:t>
            </a:r>
            <a:r>
              <a:rPr lang="de-CH" dirty="0" err="1"/>
              <a:t>rises</a:t>
            </a:r>
            <a:r>
              <a:rPr lang="de-CH" dirty="0"/>
              <a:t> </a:t>
            </a:r>
            <a:r>
              <a:rPr lang="de-CH" dirty="0" err="1"/>
              <a:t>is</a:t>
            </a:r>
            <a:r>
              <a:rPr lang="de-CH" dirty="0"/>
              <a:t> </a:t>
            </a:r>
            <a:r>
              <a:rPr lang="de-CH" dirty="0" err="1"/>
              <a:t>corresponding</a:t>
            </a:r>
            <a:r>
              <a:rPr lang="de-CH" dirty="0"/>
              <a:t> to </a:t>
            </a:r>
            <a:r>
              <a:rPr lang="de-CH" dirty="0" err="1"/>
              <a:t>the</a:t>
            </a:r>
            <a:r>
              <a:rPr lang="de-CH" dirty="0"/>
              <a:t> </a:t>
            </a:r>
            <a:r>
              <a:rPr lang="de-CH" dirty="0" err="1"/>
              <a:t>operation</a:t>
            </a:r>
            <a:r>
              <a:rPr lang="de-CH" dirty="0"/>
              <a:t> </a:t>
            </a:r>
            <a:r>
              <a:rPr lang="de-CH" dirty="0" err="1"/>
              <a:t>frequency</a:t>
            </a:r>
            <a:endParaRPr lang="de-CH" dirty="0"/>
          </a:p>
        </p:txBody>
      </p:sp>
    </p:spTree>
    <p:extLst>
      <p:ext uri="{BB962C8B-B14F-4D97-AF65-F5344CB8AC3E}">
        <p14:creationId xmlns:p14="http://schemas.microsoft.com/office/powerpoint/2010/main" val="2066359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Tx/>
              <a:buChar char="-"/>
            </a:pPr>
            <a:r>
              <a:rPr lang="de-CH" dirty="0" err="1"/>
              <a:t>However</a:t>
            </a:r>
            <a:r>
              <a:rPr lang="de-CH" dirty="0"/>
              <a:t> </a:t>
            </a:r>
            <a:r>
              <a:rPr lang="de-CH" dirty="0" err="1"/>
              <a:t>the</a:t>
            </a:r>
            <a:r>
              <a:rPr lang="de-CH" dirty="0"/>
              <a:t> </a:t>
            </a:r>
            <a:r>
              <a:rPr lang="de-CH" dirty="0" err="1"/>
              <a:t>size</a:t>
            </a:r>
            <a:r>
              <a:rPr lang="de-CH" dirty="0"/>
              <a:t> </a:t>
            </a:r>
            <a:r>
              <a:rPr lang="de-CH" dirty="0" err="1"/>
              <a:t>of</a:t>
            </a:r>
            <a:r>
              <a:rPr lang="de-CH" dirty="0"/>
              <a:t>  </a:t>
            </a:r>
            <a:r>
              <a:rPr lang="de-CH" dirty="0" err="1"/>
              <a:t>the</a:t>
            </a:r>
            <a:r>
              <a:rPr lang="de-CH" dirty="0"/>
              <a:t> </a:t>
            </a:r>
            <a:r>
              <a:rPr lang="de-CH" dirty="0" err="1"/>
              <a:t>measurment</a:t>
            </a:r>
            <a:r>
              <a:rPr lang="de-CH" dirty="0"/>
              <a:t> </a:t>
            </a:r>
            <a:r>
              <a:rPr lang="de-CH" dirty="0" err="1"/>
              <a:t>unit</a:t>
            </a:r>
            <a:r>
              <a:rPr lang="de-CH" dirty="0"/>
              <a:t> to </a:t>
            </a:r>
            <a:r>
              <a:rPr lang="de-CH" dirty="0" err="1"/>
              <a:t>measure</a:t>
            </a:r>
            <a:r>
              <a:rPr lang="de-CH" dirty="0"/>
              <a:t> </a:t>
            </a:r>
            <a:r>
              <a:rPr lang="de-CH" dirty="0" err="1"/>
              <a:t>the</a:t>
            </a:r>
            <a:r>
              <a:rPr lang="de-CH" dirty="0"/>
              <a:t> </a:t>
            </a:r>
            <a:r>
              <a:rPr lang="de-CH" dirty="0" err="1"/>
              <a:t>signal</a:t>
            </a:r>
            <a:r>
              <a:rPr lang="de-CH" dirty="0"/>
              <a:t> was limited and </a:t>
            </a:r>
            <a:r>
              <a:rPr lang="de-CH" dirty="0" err="1"/>
              <a:t>Therfore</a:t>
            </a:r>
            <a:r>
              <a:rPr lang="de-CH" dirty="0"/>
              <a:t>  </a:t>
            </a:r>
            <a:r>
              <a:rPr lang="de-CH" dirty="0" err="1"/>
              <a:t>as</a:t>
            </a:r>
            <a:r>
              <a:rPr lang="de-CH" dirty="0"/>
              <a:t> </a:t>
            </a:r>
            <a:r>
              <a:rPr lang="de-CH" dirty="0" err="1"/>
              <a:t>already</a:t>
            </a:r>
            <a:r>
              <a:rPr lang="de-CH" dirty="0"/>
              <a:t> </a:t>
            </a:r>
            <a:r>
              <a:rPr lang="de-CH" dirty="0" err="1"/>
              <a:t>said</a:t>
            </a:r>
            <a:r>
              <a:rPr lang="de-CH" dirty="0"/>
              <a:t> i </a:t>
            </a:r>
            <a:r>
              <a:rPr lang="de-CH" dirty="0" err="1"/>
              <a:t>used</a:t>
            </a:r>
            <a:r>
              <a:rPr lang="de-CH" dirty="0"/>
              <a:t> </a:t>
            </a:r>
            <a:r>
              <a:rPr lang="de-CH" dirty="0" err="1"/>
              <a:t>the</a:t>
            </a:r>
            <a:r>
              <a:rPr lang="de-CH" dirty="0"/>
              <a:t> </a:t>
            </a:r>
            <a:r>
              <a:rPr lang="de-CH" dirty="0" err="1"/>
              <a:t>seed</a:t>
            </a:r>
            <a:r>
              <a:rPr lang="de-CH" dirty="0"/>
              <a:t> </a:t>
            </a:r>
            <a:r>
              <a:rPr lang="de-CH" dirty="0" err="1"/>
              <a:t>xaio</a:t>
            </a:r>
            <a:r>
              <a:rPr lang="de-CH" dirty="0"/>
              <a:t> BLE</a:t>
            </a:r>
          </a:p>
          <a:p>
            <a:pPr marL="342900" indent="-342900">
              <a:buFontTx/>
              <a:buChar char="-"/>
            </a:pPr>
            <a:r>
              <a:rPr lang="de-CH" dirty="0" err="1"/>
              <a:t>Which</a:t>
            </a:r>
            <a:r>
              <a:rPr lang="de-CH" dirty="0"/>
              <a:t> </a:t>
            </a:r>
            <a:r>
              <a:rPr lang="de-CH" dirty="0" err="1"/>
              <a:t>has</a:t>
            </a:r>
            <a:r>
              <a:rPr lang="de-CH" dirty="0"/>
              <a:t> a maximal </a:t>
            </a:r>
            <a:r>
              <a:rPr lang="de-CH" dirty="0" err="1"/>
              <a:t>sampling</a:t>
            </a:r>
            <a:r>
              <a:rPr lang="de-CH" dirty="0"/>
              <a:t> rate </a:t>
            </a:r>
            <a:r>
              <a:rPr lang="de-CH" dirty="0" err="1"/>
              <a:t>of</a:t>
            </a:r>
            <a:r>
              <a:rPr lang="de-CH" dirty="0"/>
              <a:t> 10 kHz and </a:t>
            </a:r>
            <a:r>
              <a:rPr lang="de-CH" dirty="0" err="1"/>
              <a:t>is</a:t>
            </a:r>
            <a:r>
              <a:rPr lang="de-CH" dirty="0"/>
              <a:t> limited to </a:t>
            </a:r>
            <a:r>
              <a:rPr lang="de-CH" dirty="0" err="1"/>
              <a:t>the</a:t>
            </a:r>
            <a:r>
              <a:rPr lang="de-CH" dirty="0"/>
              <a:t> 128 </a:t>
            </a:r>
            <a:r>
              <a:rPr lang="de-CH" dirty="0" err="1"/>
              <a:t>samples</a:t>
            </a:r>
            <a:r>
              <a:rPr lang="de-CH" dirty="0"/>
              <a:t> </a:t>
            </a:r>
            <a:r>
              <a:rPr lang="de-CH" dirty="0" err="1"/>
              <a:t>leading</a:t>
            </a:r>
            <a:r>
              <a:rPr lang="de-CH" dirty="0"/>
              <a:t> to a </a:t>
            </a:r>
            <a:r>
              <a:rPr lang="de-CH" dirty="0" err="1"/>
              <a:t>much</a:t>
            </a:r>
            <a:r>
              <a:rPr lang="de-CH" dirty="0"/>
              <a:t> </a:t>
            </a:r>
            <a:r>
              <a:rPr lang="de-CH" dirty="0" err="1"/>
              <a:t>lower</a:t>
            </a:r>
            <a:r>
              <a:rPr lang="de-CH" dirty="0"/>
              <a:t> </a:t>
            </a:r>
            <a:r>
              <a:rPr lang="de-CH" dirty="0" err="1"/>
              <a:t>resolution</a:t>
            </a:r>
            <a:r>
              <a:rPr lang="de-CH" dirty="0"/>
              <a:t>. </a:t>
            </a:r>
          </a:p>
          <a:p>
            <a:pPr marL="342900" indent="-342900">
              <a:buFontTx/>
              <a:buChar char="-"/>
            </a:pPr>
            <a:r>
              <a:rPr lang="de-CH" dirty="0" err="1"/>
              <a:t>You</a:t>
            </a:r>
            <a:r>
              <a:rPr lang="de-CH" dirty="0"/>
              <a:t> </a:t>
            </a:r>
            <a:r>
              <a:rPr lang="de-CH" dirty="0" err="1"/>
              <a:t>can</a:t>
            </a:r>
            <a:r>
              <a:rPr lang="de-CH" dirty="0"/>
              <a:t> </a:t>
            </a:r>
            <a:r>
              <a:rPr lang="de-CH" dirty="0" err="1"/>
              <a:t>see</a:t>
            </a:r>
            <a:r>
              <a:rPr lang="de-CH" dirty="0"/>
              <a:t> </a:t>
            </a:r>
            <a:r>
              <a:rPr lang="de-CH" dirty="0" err="1"/>
              <a:t>the</a:t>
            </a:r>
            <a:r>
              <a:rPr lang="de-CH" dirty="0"/>
              <a:t> </a:t>
            </a:r>
            <a:r>
              <a:rPr lang="de-CH" dirty="0" err="1"/>
              <a:t>reults</a:t>
            </a:r>
            <a:r>
              <a:rPr lang="de-CH" dirty="0"/>
              <a:t> </a:t>
            </a:r>
            <a:r>
              <a:rPr lang="de-CH" dirty="0" err="1"/>
              <a:t>with</a:t>
            </a:r>
            <a:r>
              <a:rPr lang="de-CH" dirty="0"/>
              <a:t> </a:t>
            </a:r>
            <a:r>
              <a:rPr lang="de-CH" dirty="0" err="1"/>
              <a:t>the</a:t>
            </a:r>
            <a:r>
              <a:rPr lang="de-CH" dirty="0"/>
              <a:t> </a:t>
            </a:r>
            <a:r>
              <a:rPr lang="de-CH" dirty="0" err="1"/>
              <a:t>Seeed</a:t>
            </a:r>
            <a:r>
              <a:rPr lang="de-CH" dirty="0"/>
              <a:t> XIAO in </a:t>
            </a:r>
            <a:r>
              <a:rPr lang="de-CH" dirty="0" err="1"/>
              <a:t>the</a:t>
            </a:r>
            <a:r>
              <a:rPr lang="de-CH" dirty="0"/>
              <a:t> </a:t>
            </a:r>
            <a:r>
              <a:rPr lang="de-CH" dirty="0" err="1"/>
              <a:t>right</a:t>
            </a:r>
            <a:r>
              <a:rPr lang="de-CH" dirty="0"/>
              <a:t> </a:t>
            </a:r>
            <a:r>
              <a:rPr lang="de-CH" dirty="0" err="1"/>
              <a:t>image</a:t>
            </a:r>
            <a:r>
              <a:rPr lang="de-CH" dirty="0"/>
              <a:t>, </a:t>
            </a:r>
            <a:r>
              <a:rPr lang="de-CH" dirty="0" err="1"/>
              <a:t>where</a:t>
            </a:r>
            <a:r>
              <a:rPr lang="de-CH" dirty="0"/>
              <a:t> </a:t>
            </a:r>
            <a:r>
              <a:rPr lang="de-CH" dirty="0" err="1"/>
              <a:t>the</a:t>
            </a:r>
            <a:r>
              <a:rPr lang="de-CH" dirty="0"/>
              <a:t> </a:t>
            </a:r>
            <a:r>
              <a:rPr lang="de-CH" dirty="0" err="1"/>
              <a:t>blue</a:t>
            </a:r>
            <a:r>
              <a:rPr lang="de-CH" dirty="0"/>
              <a:t> </a:t>
            </a:r>
            <a:r>
              <a:rPr lang="de-CH" dirty="0" err="1"/>
              <a:t>line</a:t>
            </a:r>
            <a:r>
              <a:rPr lang="de-CH" dirty="0"/>
              <a:t> </a:t>
            </a:r>
            <a:r>
              <a:rPr lang="de-CH" dirty="0" err="1"/>
              <a:t>is</a:t>
            </a:r>
            <a:r>
              <a:rPr lang="de-CH" dirty="0"/>
              <a:t> </a:t>
            </a:r>
            <a:r>
              <a:rPr lang="de-CH" dirty="0" err="1"/>
              <a:t>the</a:t>
            </a:r>
            <a:r>
              <a:rPr lang="de-CH" dirty="0"/>
              <a:t> </a:t>
            </a:r>
            <a:r>
              <a:rPr lang="de-CH" dirty="0" err="1"/>
              <a:t>average</a:t>
            </a:r>
            <a:r>
              <a:rPr lang="de-CH" dirty="0"/>
              <a:t> </a:t>
            </a:r>
            <a:r>
              <a:rPr lang="de-CH" dirty="0" err="1"/>
              <a:t>of</a:t>
            </a:r>
            <a:r>
              <a:rPr lang="de-CH" dirty="0"/>
              <a:t> </a:t>
            </a:r>
            <a:r>
              <a:rPr lang="de-CH" dirty="0" err="1"/>
              <a:t>consecutive</a:t>
            </a:r>
            <a:r>
              <a:rPr lang="de-CH" dirty="0"/>
              <a:t> </a:t>
            </a:r>
            <a:r>
              <a:rPr lang="de-CH" dirty="0" err="1"/>
              <a:t>calculated</a:t>
            </a:r>
            <a:r>
              <a:rPr lang="de-CH" dirty="0"/>
              <a:t> DFT </a:t>
            </a:r>
            <a:r>
              <a:rPr lang="de-CH" dirty="0" err="1"/>
              <a:t>coefficents</a:t>
            </a:r>
            <a:r>
              <a:rPr lang="de-CH" dirty="0"/>
              <a:t>.</a:t>
            </a:r>
          </a:p>
          <a:p>
            <a:pPr marL="342900" indent="-342900">
              <a:buFontTx/>
              <a:buChar char="-"/>
            </a:pPr>
            <a:r>
              <a:rPr lang="de-CH" dirty="0" err="1"/>
              <a:t>It</a:t>
            </a:r>
            <a:r>
              <a:rPr lang="de-CH" dirty="0"/>
              <a:t> </a:t>
            </a:r>
            <a:r>
              <a:rPr lang="de-CH" dirty="0" err="1"/>
              <a:t>does</a:t>
            </a:r>
            <a:r>
              <a:rPr lang="de-CH" dirty="0"/>
              <a:t> not </a:t>
            </a:r>
            <a:r>
              <a:rPr lang="de-CH" dirty="0" err="1"/>
              <a:t>behave</a:t>
            </a:r>
            <a:r>
              <a:rPr lang="de-CH" dirty="0"/>
              <a:t> </a:t>
            </a:r>
            <a:r>
              <a:rPr lang="de-CH" dirty="0" err="1"/>
              <a:t>that</a:t>
            </a:r>
            <a:r>
              <a:rPr lang="de-CH" dirty="0"/>
              <a:t> </a:t>
            </a:r>
            <a:r>
              <a:rPr lang="de-CH" dirty="0" err="1"/>
              <a:t>well</a:t>
            </a:r>
            <a:r>
              <a:rPr lang="de-CH" dirty="0"/>
              <a:t> </a:t>
            </a:r>
            <a:r>
              <a:rPr lang="de-CH" dirty="0" err="1"/>
              <a:t>as</a:t>
            </a:r>
            <a:r>
              <a:rPr lang="de-CH" dirty="0"/>
              <a:t> </a:t>
            </a:r>
            <a:r>
              <a:rPr lang="de-CH" dirty="0" err="1"/>
              <a:t>the</a:t>
            </a:r>
            <a:r>
              <a:rPr lang="de-CH" dirty="0"/>
              <a:t> </a:t>
            </a:r>
            <a:r>
              <a:rPr lang="de-CH" dirty="0" err="1"/>
              <a:t>oszilloskop</a:t>
            </a:r>
            <a:r>
              <a:rPr lang="de-CH" dirty="0"/>
              <a:t> but </a:t>
            </a:r>
            <a:r>
              <a:rPr lang="de-CH" dirty="0" err="1"/>
              <a:t>one</a:t>
            </a:r>
            <a:r>
              <a:rPr lang="de-CH" dirty="0"/>
              <a:t> </a:t>
            </a:r>
            <a:r>
              <a:rPr lang="de-CH" dirty="0" err="1"/>
              <a:t>can</a:t>
            </a:r>
            <a:r>
              <a:rPr lang="de-CH" dirty="0"/>
              <a:t> </a:t>
            </a:r>
            <a:r>
              <a:rPr lang="de-CH" dirty="0" err="1"/>
              <a:t>see</a:t>
            </a:r>
            <a:r>
              <a:rPr lang="de-CH" dirty="0"/>
              <a:t> </a:t>
            </a:r>
            <a:r>
              <a:rPr lang="de-CH" dirty="0" err="1"/>
              <a:t>that</a:t>
            </a:r>
            <a:r>
              <a:rPr lang="de-CH" dirty="0"/>
              <a:t> </a:t>
            </a:r>
            <a:r>
              <a:rPr lang="de-CH" dirty="0" err="1"/>
              <a:t>the</a:t>
            </a:r>
            <a:r>
              <a:rPr lang="de-CH" dirty="0"/>
              <a:t> hole </a:t>
            </a:r>
            <a:r>
              <a:rPr lang="de-CH" dirty="0" err="1"/>
              <a:t>spectrum</a:t>
            </a:r>
            <a:r>
              <a:rPr lang="de-CH" dirty="0"/>
              <a:t> </a:t>
            </a:r>
            <a:r>
              <a:rPr lang="de-CH" dirty="0" err="1"/>
              <a:t>rised</a:t>
            </a:r>
            <a:r>
              <a:rPr lang="de-CH" dirty="0"/>
              <a:t>.</a:t>
            </a:r>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a:t>Rather </a:t>
            </a:r>
            <a:r>
              <a:rPr lang="de-CH" dirty="0" err="1"/>
              <a:t>than</a:t>
            </a:r>
            <a:r>
              <a:rPr lang="de-CH" dirty="0"/>
              <a:t> </a:t>
            </a:r>
            <a:r>
              <a:rPr lang="de-CH" dirty="0" err="1"/>
              <a:t>having</a:t>
            </a:r>
            <a:r>
              <a:rPr lang="de-CH" dirty="0"/>
              <a:t> </a:t>
            </a:r>
            <a:r>
              <a:rPr lang="de-CH" dirty="0" err="1"/>
              <a:t>one</a:t>
            </a:r>
            <a:r>
              <a:rPr lang="de-CH" dirty="0"/>
              <a:t> </a:t>
            </a:r>
            <a:r>
              <a:rPr lang="de-CH" dirty="0" err="1"/>
              <a:t>frequency</a:t>
            </a:r>
            <a:r>
              <a:rPr lang="de-CH" dirty="0"/>
              <a:t> </a:t>
            </a:r>
            <a:r>
              <a:rPr lang="de-CH" dirty="0" err="1"/>
              <a:t>that</a:t>
            </a:r>
            <a:r>
              <a:rPr lang="de-CH" dirty="0"/>
              <a:t> </a:t>
            </a:r>
            <a:r>
              <a:rPr lang="de-CH" dirty="0" err="1"/>
              <a:t>rised</a:t>
            </a:r>
            <a:r>
              <a:rPr lang="de-CH" dirty="0"/>
              <a:t> </a:t>
            </a:r>
            <a:r>
              <a:rPr lang="de-CH" dirty="0" err="1"/>
              <a:t>during</a:t>
            </a:r>
            <a:r>
              <a:rPr lang="de-CH" dirty="0"/>
              <a:t> </a:t>
            </a:r>
            <a:r>
              <a:rPr lang="de-CH" dirty="0" err="1"/>
              <a:t>pinching</a:t>
            </a:r>
            <a:r>
              <a:rPr lang="de-CH" dirty="0"/>
              <a:t> </a:t>
            </a:r>
            <a:r>
              <a:rPr lang="de-CH" dirty="0" err="1"/>
              <a:t>the</a:t>
            </a:r>
            <a:r>
              <a:rPr lang="de-CH" dirty="0"/>
              <a:t> hole </a:t>
            </a:r>
            <a:r>
              <a:rPr lang="de-CH" dirty="0" err="1"/>
              <a:t>spectrum</a:t>
            </a:r>
            <a:r>
              <a:rPr lang="de-CH" dirty="0"/>
              <a:t> </a:t>
            </a:r>
            <a:r>
              <a:rPr lang="de-CH" dirty="0" err="1"/>
              <a:t>rised</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It’s</a:t>
            </a:r>
            <a:r>
              <a:rPr lang="de-CH" dirty="0"/>
              <a:t> </a:t>
            </a:r>
            <a:r>
              <a:rPr lang="de-CH" dirty="0" err="1"/>
              <a:t>worth</a:t>
            </a:r>
            <a:r>
              <a:rPr lang="de-CH" dirty="0"/>
              <a:t> to </a:t>
            </a:r>
            <a:r>
              <a:rPr lang="de-CH" dirty="0" err="1"/>
              <a:t>mention</a:t>
            </a:r>
            <a:r>
              <a:rPr lang="de-CH" dirty="0"/>
              <a:t> </a:t>
            </a:r>
            <a:r>
              <a:rPr lang="de-CH" dirty="0" err="1"/>
              <a:t>that</a:t>
            </a:r>
            <a:r>
              <a:rPr lang="de-CH" dirty="0"/>
              <a:t> </a:t>
            </a:r>
            <a:r>
              <a:rPr lang="de-CH" dirty="0" err="1"/>
              <a:t>the</a:t>
            </a:r>
            <a:r>
              <a:rPr lang="de-CH" dirty="0"/>
              <a:t> </a:t>
            </a:r>
            <a:r>
              <a:rPr lang="de-CH" dirty="0" err="1"/>
              <a:t>first</a:t>
            </a:r>
            <a:r>
              <a:rPr lang="de-CH" dirty="0"/>
              <a:t> DFT </a:t>
            </a:r>
            <a:r>
              <a:rPr lang="de-CH" dirty="0" err="1"/>
              <a:t>coefficent</a:t>
            </a:r>
            <a:r>
              <a:rPr lang="de-CH" dirty="0"/>
              <a:t> </a:t>
            </a:r>
            <a:r>
              <a:rPr lang="de-CH" dirty="0" err="1"/>
              <a:t>is</a:t>
            </a:r>
            <a:r>
              <a:rPr lang="de-CH" dirty="0"/>
              <a:t> not </a:t>
            </a:r>
            <a:r>
              <a:rPr lang="de-CH" dirty="0" err="1"/>
              <a:t>shwon</a:t>
            </a:r>
            <a:r>
              <a:rPr lang="de-CH" dirty="0"/>
              <a:t> in </a:t>
            </a:r>
            <a:r>
              <a:rPr lang="de-CH" dirty="0" err="1"/>
              <a:t>the</a:t>
            </a:r>
            <a:r>
              <a:rPr lang="de-CH" dirty="0"/>
              <a:t> Figure </a:t>
            </a:r>
            <a:r>
              <a:rPr lang="de-CH" dirty="0" err="1"/>
              <a:t>since</a:t>
            </a:r>
            <a:r>
              <a:rPr lang="de-CH" dirty="0"/>
              <a:t> </a:t>
            </a:r>
            <a:r>
              <a:rPr lang="de-CH" dirty="0" err="1"/>
              <a:t>this</a:t>
            </a:r>
            <a:r>
              <a:rPr lang="de-CH" dirty="0"/>
              <a:t> </a:t>
            </a:r>
            <a:r>
              <a:rPr lang="de-CH" dirty="0" err="1"/>
              <a:t>one</a:t>
            </a:r>
            <a:r>
              <a:rPr lang="de-CH" dirty="0"/>
              <a:t> </a:t>
            </a:r>
            <a:r>
              <a:rPr lang="de-CH" dirty="0" err="1"/>
              <a:t>does</a:t>
            </a:r>
            <a:r>
              <a:rPr lang="de-CH" dirty="0"/>
              <a:t> not </a:t>
            </a:r>
            <a:r>
              <a:rPr lang="de-CH" dirty="0" err="1"/>
              <a:t>change</a:t>
            </a:r>
            <a:r>
              <a:rPr lang="de-CH" dirty="0"/>
              <a:t> </a:t>
            </a:r>
            <a:r>
              <a:rPr lang="de-CH" dirty="0" err="1"/>
              <a:t>significantly</a:t>
            </a:r>
            <a:r>
              <a:rPr lang="de-CH" dirty="0"/>
              <a:t> </a:t>
            </a:r>
            <a:r>
              <a:rPr lang="de-CH" dirty="0" err="1"/>
              <a:t>by</a:t>
            </a:r>
            <a:r>
              <a:rPr lang="de-CH" dirty="0"/>
              <a:t> </a:t>
            </a:r>
            <a:r>
              <a:rPr lang="de-CH" dirty="0" err="1"/>
              <a:t>pinching</a:t>
            </a:r>
            <a:endParaRPr lang="de-CH" dirty="0"/>
          </a:p>
          <a:p>
            <a:pPr marL="342900" marR="0" lvl="0" indent="-342900" defTabSz="914400" eaLnBrk="1" fontAlgn="auto" latinLnBrk="0" hangingPunct="1">
              <a:lnSpc>
                <a:spcPct val="100000"/>
              </a:lnSpc>
              <a:spcBef>
                <a:spcPts val="0"/>
              </a:spcBef>
              <a:spcAft>
                <a:spcPts val="0"/>
              </a:spcAft>
              <a:buClrTx/>
              <a:buSzTx/>
              <a:buFontTx/>
              <a:buChar char="-"/>
              <a:tabLst/>
              <a:defRPr/>
            </a:pPr>
            <a:r>
              <a:rPr lang="de-CH" dirty="0" err="1"/>
              <a:t>For</a:t>
            </a:r>
            <a:r>
              <a:rPr lang="de-CH" dirty="0"/>
              <a:t> </a:t>
            </a:r>
            <a:r>
              <a:rPr lang="de-CH" dirty="0" err="1"/>
              <a:t>this</a:t>
            </a:r>
            <a:r>
              <a:rPr lang="de-CH" dirty="0"/>
              <a:t> </a:t>
            </a:r>
            <a:r>
              <a:rPr lang="de-CH" dirty="0" err="1"/>
              <a:t>reason</a:t>
            </a:r>
            <a:r>
              <a:rPr lang="de-CH" dirty="0"/>
              <a:t> to </a:t>
            </a:r>
            <a:r>
              <a:rPr lang="de-CH" dirty="0" err="1"/>
              <a:t>detect</a:t>
            </a:r>
            <a:r>
              <a:rPr lang="de-CH" dirty="0"/>
              <a:t> a </a:t>
            </a:r>
            <a:r>
              <a:rPr lang="de-CH" dirty="0" err="1"/>
              <a:t>pinch</a:t>
            </a:r>
            <a:r>
              <a:rPr lang="de-CH" dirty="0"/>
              <a:t> </a:t>
            </a:r>
            <a:r>
              <a:rPr lang="de-CH" dirty="0" err="1"/>
              <a:t>the</a:t>
            </a:r>
            <a:r>
              <a:rPr lang="de-CH" dirty="0"/>
              <a:t> </a:t>
            </a:r>
            <a:r>
              <a:rPr lang="de-CH" dirty="0" err="1"/>
              <a:t>average</a:t>
            </a:r>
            <a:r>
              <a:rPr lang="de-CH" dirty="0"/>
              <a:t> </a:t>
            </a:r>
            <a:r>
              <a:rPr lang="de-CH" dirty="0" err="1"/>
              <a:t>of</a:t>
            </a:r>
            <a:r>
              <a:rPr lang="de-CH" dirty="0"/>
              <a:t> </a:t>
            </a:r>
            <a:r>
              <a:rPr lang="de-CH" dirty="0" err="1"/>
              <a:t>the</a:t>
            </a:r>
            <a:r>
              <a:rPr lang="de-CH" dirty="0"/>
              <a:t> DFT </a:t>
            </a:r>
            <a:r>
              <a:rPr lang="de-CH" dirty="0" err="1"/>
              <a:t>coefficents</a:t>
            </a:r>
            <a:r>
              <a:rPr lang="de-CH" dirty="0"/>
              <a:t> </a:t>
            </a:r>
            <a:r>
              <a:rPr lang="de-CH" dirty="0" err="1"/>
              <a:t>expect</a:t>
            </a:r>
            <a:r>
              <a:rPr lang="de-CH" dirty="0"/>
              <a:t> </a:t>
            </a:r>
            <a:r>
              <a:rPr lang="de-CH" dirty="0" err="1"/>
              <a:t>the</a:t>
            </a:r>
            <a:r>
              <a:rPr lang="de-CH" dirty="0"/>
              <a:t> </a:t>
            </a:r>
            <a:r>
              <a:rPr lang="de-CH" dirty="0" err="1"/>
              <a:t>first</a:t>
            </a:r>
            <a:r>
              <a:rPr lang="de-CH" dirty="0"/>
              <a:t> </a:t>
            </a:r>
            <a:r>
              <a:rPr lang="de-CH" dirty="0" err="1"/>
              <a:t>one</a:t>
            </a:r>
            <a:r>
              <a:rPr lang="de-CH" dirty="0"/>
              <a:t> was </a:t>
            </a:r>
            <a:r>
              <a:rPr lang="de-CH" dirty="0" err="1"/>
              <a:t>taken</a:t>
            </a:r>
            <a:r>
              <a:rPr lang="de-CH" dirty="0"/>
              <a:t>. </a:t>
            </a:r>
            <a:r>
              <a:rPr lang="de-CH" dirty="0" err="1"/>
              <a:t>When</a:t>
            </a:r>
            <a:r>
              <a:rPr lang="de-CH" dirty="0"/>
              <a:t> </a:t>
            </a:r>
            <a:r>
              <a:rPr lang="de-CH" dirty="0" err="1"/>
              <a:t>this</a:t>
            </a:r>
            <a:r>
              <a:rPr lang="de-CH" dirty="0"/>
              <a:t> </a:t>
            </a:r>
            <a:r>
              <a:rPr lang="de-CH" dirty="0" err="1"/>
              <a:t>average</a:t>
            </a:r>
            <a:r>
              <a:rPr lang="de-CH" dirty="0"/>
              <a:t> </a:t>
            </a:r>
            <a:r>
              <a:rPr lang="de-CH" dirty="0" err="1"/>
              <a:t>is</a:t>
            </a:r>
            <a:r>
              <a:rPr lang="de-CH" dirty="0"/>
              <a:t> </a:t>
            </a:r>
            <a:r>
              <a:rPr lang="de-CH" dirty="0" err="1"/>
              <a:t>higher</a:t>
            </a:r>
            <a:r>
              <a:rPr lang="de-CH" dirty="0"/>
              <a:t> </a:t>
            </a:r>
            <a:r>
              <a:rPr lang="de-CH" dirty="0" err="1"/>
              <a:t>as</a:t>
            </a:r>
            <a:r>
              <a:rPr lang="de-CH" dirty="0"/>
              <a:t> a </a:t>
            </a:r>
            <a:r>
              <a:rPr lang="de-CH" dirty="0" err="1"/>
              <a:t>certain</a:t>
            </a:r>
            <a:r>
              <a:rPr lang="de-CH" dirty="0"/>
              <a:t> </a:t>
            </a:r>
            <a:r>
              <a:rPr lang="de-CH" dirty="0" err="1"/>
              <a:t>threshold</a:t>
            </a:r>
            <a:r>
              <a:rPr lang="de-CH" dirty="0"/>
              <a:t> a </a:t>
            </a:r>
            <a:r>
              <a:rPr lang="de-CH" dirty="0" err="1"/>
              <a:t>pinch</a:t>
            </a:r>
            <a:r>
              <a:rPr lang="de-CH" dirty="0"/>
              <a:t> </a:t>
            </a:r>
            <a:r>
              <a:rPr lang="de-CH" dirty="0" err="1"/>
              <a:t>can</a:t>
            </a:r>
            <a:r>
              <a:rPr lang="de-CH" dirty="0"/>
              <a:t> </a:t>
            </a:r>
            <a:r>
              <a:rPr lang="de-CH" dirty="0" err="1"/>
              <a:t>be</a:t>
            </a:r>
            <a:r>
              <a:rPr lang="de-CH" dirty="0"/>
              <a:t> </a:t>
            </a:r>
            <a:r>
              <a:rPr lang="de-CH" dirty="0" err="1"/>
              <a:t>detected</a:t>
            </a:r>
            <a:endParaRPr lang="de-CH" dirty="0"/>
          </a:p>
          <a:p>
            <a:br>
              <a:rPr lang="de-CH" dirty="0"/>
            </a:br>
            <a:br>
              <a:rPr lang="de-CH" dirty="0"/>
            </a:br>
            <a:endParaRPr lang="en-CH" dirty="0"/>
          </a:p>
        </p:txBody>
      </p:sp>
    </p:spTree>
    <p:extLst>
      <p:ext uri="{BB962C8B-B14F-4D97-AF65-F5344CB8AC3E}">
        <p14:creationId xmlns:p14="http://schemas.microsoft.com/office/powerpoint/2010/main" val="1456407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iplab.org"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iplab.org" TargetMode="External"/><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 Center">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020997" y="2209800"/>
            <a:ext cx="22354706" cy="4648200"/>
          </a:xfrm>
          <a:prstGeom prst="rect">
            <a:avLst/>
          </a:prstGeom>
        </p:spPr>
        <p:txBody>
          <a:bodyPr anchor="b"/>
          <a:lstStyle>
            <a:lvl1pPr algn="ctr">
              <a:lnSpc>
                <a:spcPct val="80000"/>
              </a:lnSpc>
              <a:defRPr sz="12000"/>
            </a:lvl1pPr>
          </a:lstStyle>
          <a:p>
            <a:r>
              <a:rPr dirty="0"/>
              <a:t>Title Text</a:t>
            </a:r>
          </a:p>
        </p:txBody>
      </p:sp>
      <p:sp>
        <p:nvSpPr>
          <p:cNvPr id="12" name="Body Level One…"/>
          <p:cNvSpPr txBox="1">
            <a:spLocks noGrp="1"/>
          </p:cNvSpPr>
          <p:nvPr>
            <p:ph type="body" sz="half" idx="1" hasCustomPrompt="1"/>
          </p:nvPr>
        </p:nvSpPr>
        <p:spPr>
          <a:xfrm>
            <a:off x="1778000" y="6858000"/>
            <a:ext cx="20828000" cy="704738"/>
          </a:xfrm>
          <a:prstGeom prst="rect">
            <a:avLst/>
          </a:prstGeom>
        </p:spPr>
        <p:txBody>
          <a:bodyPr anchor="t">
            <a:noAutofit/>
          </a:bodyPr>
          <a:lstStyle>
            <a:lvl1pPr algn="ctr">
              <a:spcBef>
                <a:spcPts val="0"/>
              </a:spcBef>
              <a:defRPr/>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rPr lang="fr-FR" dirty="0"/>
              <a:t>MT/BT - Project Name </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18" name="Group">
            <a:hlinkClick r:id="rId2"/>
            <a:extLst>
              <a:ext uri="{FF2B5EF4-FFF2-40B4-BE49-F238E27FC236}">
                <a16:creationId xmlns:a16="http://schemas.microsoft.com/office/drawing/2014/main" id="{3D924855-578D-4FA1-821A-5F35BFCD11AA}"/>
              </a:ext>
            </a:extLst>
          </p:cNvPr>
          <p:cNvGrpSpPr/>
          <p:nvPr userDrawn="1"/>
        </p:nvGrpSpPr>
        <p:grpSpPr>
          <a:xfrm>
            <a:off x="18938759" y="10851681"/>
            <a:ext cx="5043616" cy="2245525"/>
            <a:chOff x="0" y="0"/>
            <a:chExt cx="5043615" cy="2245523"/>
          </a:xfrm>
        </p:grpSpPr>
        <p:sp>
          <p:nvSpPr>
            <p:cNvPr id="19" name="Shape">
              <a:extLst>
                <a:ext uri="{FF2B5EF4-FFF2-40B4-BE49-F238E27FC236}">
                  <a16:creationId xmlns:a16="http://schemas.microsoft.com/office/drawing/2014/main" id="{81DC6BF5-0137-482F-8E1C-B73A68886043}"/>
                </a:ext>
              </a:extLst>
            </p:cNvPr>
            <p:cNvSpPr/>
            <p:nvPr/>
          </p:nvSpPr>
          <p:spPr>
            <a:xfrm>
              <a:off x="0" y="162753"/>
              <a:ext cx="325825" cy="443961"/>
            </a:xfrm>
            <a:custGeom>
              <a:avLst/>
              <a:gdLst/>
              <a:ahLst/>
              <a:cxnLst>
                <a:cxn ang="0">
                  <a:pos x="wd2" y="hd2"/>
                </a:cxn>
                <a:cxn ang="5400000">
                  <a:pos x="wd2" y="hd2"/>
                </a:cxn>
                <a:cxn ang="10800000">
                  <a:pos x="wd2" y="hd2"/>
                </a:cxn>
                <a:cxn ang="16200000">
                  <a:pos x="wd2" y="hd2"/>
                </a:cxn>
              </a:cxnLst>
              <a:rect l="0" t="0" r="r" b="b"/>
              <a:pathLst>
                <a:path w="21600" h="21600" extrusionOk="0">
                  <a:moveTo>
                    <a:pt x="5937" y="6072"/>
                  </a:moveTo>
                  <a:cubicBezTo>
                    <a:pt x="5937" y="6860"/>
                    <a:pt x="6484" y="7509"/>
                    <a:pt x="7558" y="7988"/>
                  </a:cubicBezTo>
                  <a:cubicBezTo>
                    <a:pt x="8632" y="8467"/>
                    <a:pt x="9937" y="8853"/>
                    <a:pt x="11474" y="9131"/>
                  </a:cubicBezTo>
                  <a:cubicBezTo>
                    <a:pt x="13011" y="9425"/>
                    <a:pt x="14526" y="9749"/>
                    <a:pt x="16063" y="10120"/>
                  </a:cubicBezTo>
                  <a:cubicBezTo>
                    <a:pt x="17600" y="10491"/>
                    <a:pt x="18905" y="11124"/>
                    <a:pt x="19979" y="12005"/>
                  </a:cubicBezTo>
                  <a:cubicBezTo>
                    <a:pt x="21053" y="12901"/>
                    <a:pt x="21600" y="14045"/>
                    <a:pt x="21600" y="15435"/>
                  </a:cubicBezTo>
                  <a:cubicBezTo>
                    <a:pt x="21600" y="17305"/>
                    <a:pt x="20632" y="18788"/>
                    <a:pt x="18653" y="19916"/>
                  </a:cubicBezTo>
                  <a:cubicBezTo>
                    <a:pt x="16695" y="21044"/>
                    <a:pt x="14189" y="21600"/>
                    <a:pt x="11116" y="21600"/>
                  </a:cubicBezTo>
                  <a:cubicBezTo>
                    <a:pt x="8400" y="21600"/>
                    <a:pt x="6063" y="21167"/>
                    <a:pt x="4105" y="20287"/>
                  </a:cubicBezTo>
                  <a:cubicBezTo>
                    <a:pt x="2211" y="19421"/>
                    <a:pt x="821" y="18263"/>
                    <a:pt x="0" y="16810"/>
                  </a:cubicBezTo>
                  <a:lnTo>
                    <a:pt x="4211" y="15049"/>
                  </a:lnTo>
                  <a:cubicBezTo>
                    <a:pt x="4653" y="16038"/>
                    <a:pt x="5495" y="16810"/>
                    <a:pt x="6737" y="17397"/>
                  </a:cubicBezTo>
                  <a:cubicBezTo>
                    <a:pt x="7958" y="17954"/>
                    <a:pt x="9432" y="18247"/>
                    <a:pt x="11137" y="18247"/>
                  </a:cubicBezTo>
                  <a:cubicBezTo>
                    <a:pt x="12737" y="18247"/>
                    <a:pt x="14063" y="18015"/>
                    <a:pt x="15116" y="17567"/>
                  </a:cubicBezTo>
                  <a:cubicBezTo>
                    <a:pt x="16168" y="17119"/>
                    <a:pt x="16674" y="16409"/>
                    <a:pt x="16674" y="15451"/>
                  </a:cubicBezTo>
                  <a:cubicBezTo>
                    <a:pt x="16674" y="14663"/>
                    <a:pt x="16126" y="14014"/>
                    <a:pt x="15053" y="13535"/>
                  </a:cubicBezTo>
                  <a:cubicBezTo>
                    <a:pt x="13979" y="13056"/>
                    <a:pt x="12653" y="12670"/>
                    <a:pt x="11137" y="12391"/>
                  </a:cubicBezTo>
                  <a:cubicBezTo>
                    <a:pt x="9600" y="12098"/>
                    <a:pt x="8084" y="11773"/>
                    <a:pt x="6547" y="11387"/>
                  </a:cubicBezTo>
                  <a:cubicBezTo>
                    <a:pt x="5011" y="11001"/>
                    <a:pt x="3705" y="10367"/>
                    <a:pt x="2632" y="9502"/>
                  </a:cubicBezTo>
                  <a:cubicBezTo>
                    <a:pt x="1537" y="8621"/>
                    <a:pt x="1011" y="7509"/>
                    <a:pt x="1011" y="6134"/>
                  </a:cubicBezTo>
                  <a:cubicBezTo>
                    <a:pt x="1011" y="4357"/>
                    <a:pt x="1958" y="2889"/>
                    <a:pt x="3832" y="1730"/>
                  </a:cubicBezTo>
                  <a:cubicBezTo>
                    <a:pt x="5705" y="587"/>
                    <a:pt x="8084" y="0"/>
                    <a:pt x="10926" y="0"/>
                  </a:cubicBezTo>
                  <a:cubicBezTo>
                    <a:pt x="13200" y="0"/>
                    <a:pt x="15221" y="371"/>
                    <a:pt x="17011" y="1128"/>
                  </a:cubicBezTo>
                  <a:cubicBezTo>
                    <a:pt x="18779" y="1885"/>
                    <a:pt x="20126" y="2936"/>
                    <a:pt x="21011" y="4264"/>
                  </a:cubicBezTo>
                  <a:lnTo>
                    <a:pt x="16905" y="5948"/>
                  </a:lnTo>
                  <a:cubicBezTo>
                    <a:pt x="15895" y="4203"/>
                    <a:pt x="13895" y="3322"/>
                    <a:pt x="10905" y="3322"/>
                  </a:cubicBezTo>
                  <a:cubicBezTo>
                    <a:pt x="9516" y="3322"/>
                    <a:pt x="8337" y="3569"/>
                    <a:pt x="7368" y="4048"/>
                  </a:cubicBezTo>
                  <a:cubicBezTo>
                    <a:pt x="6421" y="4527"/>
                    <a:pt x="5937" y="5207"/>
                    <a:pt x="5937" y="607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27C97BCC-3AFF-4E69-BEEE-E10080DDFD83}"/>
                </a:ext>
              </a:extLst>
            </p:cNvPr>
            <p:cNvSpPr/>
            <p:nvPr/>
          </p:nvSpPr>
          <p:spPr>
            <a:xfrm>
              <a:off x="333446" y="166723"/>
              <a:ext cx="431576" cy="443961"/>
            </a:xfrm>
            <a:custGeom>
              <a:avLst/>
              <a:gdLst/>
              <a:ahLst/>
              <a:cxnLst>
                <a:cxn ang="0">
                  <a:pos x="wd2" y="hd2"/>
                </a:cxn>
                <a:cxn ang="5400000">
                  <a:pos x="wd2" y="hd2"/>
                </a:cxn>
                <a:cxn ang="10800000">
                  <a:pos x="wd2" y="hd2"/>
                </a:cxn>
                <a:cxn ang="16200000">
                  <a:pos x="wd2" y="hd2"/>
                </a:cxn>
              </a:cxnLst>
              <a:rect l="0" t="0" r="r" b="b"/>
              <a:pathLst>
                <a:path w="21600" h="21600" extrusionOk="0">
                  <a:moveTo>
                    <a:pt x="11078" y="3337"/>
                  </a:moveTo>
                  <a:cubicBezTo>
                    <a:pt x="9107" y="3337"/>
                    <a:pt x="7470" y="3878"/>
                    <a:pt x="6167" y="4960"/>
                  </a:cubicBezTo>
                  <a:cubicBezTo>
                    <a:pt x="4864" y="6041"/>
                    <a:pt x="4069" y="7494"/>
                    <a:pt x="3751" y="9301"/>
                  </a:cubicBezTo>
                  <a:lnTo>
                    <a:pt x="17865" y="9301"/>
                  </a:lnTo>
                  <a:cubicBezTo>
                    <a:pt x="17563" y="7355"/>
                    <a:pt x="16768" y="5871"/>
                    <a:pt x="15497" y="4867"/>
                  </a:cubicBezTo>
                  <a:cubicBezTo>
                    <a:pt x="14241" y="3847"/>
                    <a:pt x="12763" y="3337"/>
                    <a:pt x="11078" y="3337"/>
                  </a:cubicBezTo>
                  <a:close/>
                  <a:moveTo>
                    <a:pt x="3751" y="12422"/>
                  </a:moveTo>
                  <a:cubicBezTo>
                    <a:pt x="4117" y="14261"/>
                    <a:pt x="4991" y="15682"/>
                    <a:pt x="6358" y="16702"/>
                  </a:cubicBezTo>
                  <a:cubicBezTo>
                    <a:pt x="7724" y="17722"/>
                    <a:pt x="9409" y="18216"/>
                    <a:pt x="11412" y="18216"/>
                  </a:cubicBezTo>
                  <a:cubicBezTo>
                    <a:pt x="14193" y="18216"/>
                    <a:pt x="16228" y="17212"/>
                    <a:pt x="17499" y="15219"/>
                  </a:cubicBezTo>
                  <a:lnTo>
                    <a:pt x="20630" y="16949"/>
                  </a:lnTo>
                  <a:cubicBezTo>
                    <a:pt x="18580" y="20039"/>
                    <a:pt x="15481" y="21600"/>
                    <a:pt x="11332" y="21600"/>
                  </a:cubicBezTo>
                  <a:cubicBezTo>
                    <a:pt x="7979" y="21600"/>
                    <a:pt x="5245" y="20580"/>
                    <a:pt x="3147" y="18541"/>
                  </a:cubicBezTo>
                  <a:cubicBezTo>
                    <a:pt x="1049" y="16501"/>
                    <a:pt x="0" y="13921"/>
                    <a:pt x="0" y="10800"/>
                  </a:cubicBezTo>
                  <a:cubicBezTo>
                    <a:pt x="0" y="7710"/>
                    <a:pt x="1033" y="5130"/>
                    <a:pt x="3083" y="3075"/>
                  </a:cubicBezTo>
                  <a:cubicBezTo>
                    <a:pt x="5134" y="1020"/>
                    <a:pt x="7804" y="0"/>
                    <a:pt x="11078" y="0"/>
                  </a:cubicBezTo>
                  <a:cubicBezTo>
                    <a:pt x="14177" y="0"/>
                    <a:pt x="16705" y="1066"/>
                    <a:pt x="18660" y="3183"/>
                  </a:cubicBezTo>
                  <a:cubicBezTo>
                    <a:pt x="20615" y="5300"/>
                    <a:pt x="21600" y="7864"/>
                    <a:pt x="21600" y="10846"/>
                  </a:cubicBezTo>
                  <a:cubicBezTo>
                    <a:pt x="21600" y="11372"/>
                    <a:pt x="21552" y="11897"/>
                    <a:pt x="21473" y="12453"/>
                  </a:cubicBezTo>
                  <a:lnTo>
                    <a:pt x="3751" y="12453"/>
                  </a:lnTo>
                  <a:cubicBezTo>
                    <a:pt x="3751" y="12453"/>
                    <a:pt x="3751" y="12422"/>
                    <a:pt x="3751" y="1242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Shape">
              <a:extLst>
                <a:ext uri="{FF2B5EF4-FFF2-40B4-BE49-F238E27FC236}">
                  <a16:creationId xmlns:a16="http://schemas.microsoft.com/office/drawing/2014/main" id="{DB218A3B-35CB-4515-8A5D-246CAD541018}"/>
                </a:ext>
              </a:extLst>
            </p:cNvPr>
            <p:cNvSpPr/>
            <p:nvPr/>
          </p:nvSpPr>
          <p:spPr>
            <a:xfrm>
              <a:off x="801859" y="162753"/>
              <a:ext cx="373778" cy="433481"/>
            </a:xfrm>
            <a:custGeom>
              <a:avLst/>
              <a:gdLst/>
              <a:ahLst/>
              <a:cxnLst>
                <a:cxn ang="0">
                  <a:pos x="wd2" y="hd2"/>
                </a:cxn>
                <a:cxn ang="5400000">
                  <a:pos x="wd2" y="hd2"/>
                </a:cxn>
                <a:cxn ang="10800000">
                  <a:pos x="wd2" y="hd2"/>
                </a:cxn>
                <a:cxn ang="16200000">
                  <a:pos x="wd2" y="hd2"/>
                </a:cxn>
              </a:cxnLst>
              <a:rect l="0" t="0" r="r" b="b"/>
              <a:pathLst>
                <a:path w="21600" h="21600" extrusionOk="0">
                  <a:moveTo>
                    <a:pt x="12131" y="0"/>
                  </a:moveTo>
                  <a:cubicBezTo>
                    <a:pt x="14993" y="0"/>
                    <a:pt x="17287" y="775"/>
                    <a:pt x="19012" y="2342"/>
                  </a:cubicBezTo>
                  <a:cubicBezTo>
                    <a:pt x="20737" y="3893"/>
                    <a:pt x="21600" y="6013"/>
                    <a:pt x="21600" y="8672"/>
                  </a:cubicBezTo>
                  <a:lnTo>
                    <a:pt x="21600" y="21600"/>
                  </a:lnTo>
                  <a:lnTo>
                    <a:pt x="17361" y="21600"/>
                  </a:lnTo>
                  <a:lnTo>
                    <a:pt x="17361" y="8877"/>
                  </a:lnTo>
                  <a:cubicBezTo>
                    <a:pt x="17361" y="7168"/>
                    <a:pt x="16829" y="5839"/>
                    <a:pt x="15746" y="4905"/>
                  </a:cubicBezTo>
                  <a:cubicBezTo>
                    <a:pt x="14663" y="3972"/>
                    <a:pt x="13195" y="3497"/>
                    <a:pt x="11305" y="3497"/>
                  </a:cubicBezTo>
                  <a:cubicBezTo>
                    <a:pt x="9194" y="3497"/>
                    <a:pt x="7488" y="4067"/>
                    <a:pt x="6185" y="5206"/>
                  </a:cubicBezTo>
                  <a:cubicBezTo>
                    <a:pt x="4882" y="6345"/>
                    <a:pt x="4239" y="8086"/>
                    <a:pt x="4239" y="10444"/>
                  </a:cubicBezTo>
                  <a:lnTo>
                    <a:pt x="4239" y="21600"/>
                  </a:lnTo>
                  <a:lnTo>
                    <a:pt x="0" y="21600"/>
                  </a:lnTo>
                  <a:lnTo>
                    <a:pt x="0" y="538"/>
                  </a:lnTo>
                  <a:lnTo>
                    <a:pt x="4239" y="538"/>
                  </a:lnTo>
                  <a:lnTo>
                    <a:pt x="4239" y="3576"/>
                  </a:lnTo>
                  <a:cubicBezTo>
                    <a:pt x="5946" y="1187"/>
                    <a:pt x="8589" y="0"/>
                    <a:pt x="12131"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896C7051-92D3-4FB7-8F38-C947BF737502}"/>
                </a:ext>
              </a:extLst>
            </p:cNvPr>
            <p:cNvSpPr/>
            <p:nvPr/>
          </p:nvSpPr>
          <p:spPr>
            <a:xfrm>
              <a:off x="1206758" y="162753"/>
              <a:ext cx="326143" cy="443961"/>
            </a:xfrm>
            <a:custGeom>
              <a:avLst/>
              <a:gdLst/>
              <a:ahLst/>
              <a:cxnLst>
                <a:cxn ang="0">
                  <a:pos x="wd2" y="hd2"/>
                </a:cxn>
                <a:cxn ang="5400000">
                  <a:pos x="wd2" y="hd2"/>
                </a:cxn>
                <a:cxn ang="10800000">
                  <a:pos x="wd2" y="hd2"/>
                </a:cxn>
                <a:cxn ang="16200000">
                  <a:pos x="wd2" y="hd2"/>
                </a:cxn>
              </a:cxnLst>
              <a:rect l="0" t="0" r="r" b="b"/>
              <a:pathLst>
                <a:path w="21600" h="21600" extrusionOk="0">
                  <a:moveTo>
                    <a:pt x="5952" y="6072"/>
                  </a:moveTo>
                  <a:cubicBezTo>
                    <a:pt x="5952" y="6860"/>
                    <a:pt x="6499" y="7509"/>
                    <a:pt x="7572" y="7988"/>
                  </a:cubicBezTo>
                  <a:cubicBezTo>
                    <a:pt x="8644" y="8467"/>
                    <a:pt x="9948" y="8853"/>
                    <a:pt x="11484" y="9131"/>
                  </a:cubicBezTo>
                  <a:cubicBezTo>
                    <a:pt x="13019" y="9425"/>
                    <a:pt x="14533" y="9749"/>
                    <a:pt x="16069" y="10120"/>
                  </a:cubicBezTo>
                  <a:cubicBezTo>
                    <a:pt x="17604" y="10491"/>
                    <a:pt x="18908" y="11124"/>
                    <a:pt x="19981" y="12005"/>
                  </a:cubicBezTo>
                  <a:cubicBezTo>
                    <a:pt x="21053" y="12901"/>
                    <a:pt x="21600" y="14045"/>
                    <a:pt x="21600" y="15435"/>
                  </a:cubicBezTo>
                  <a:cubicBezTo>
                    <a:pt x="21600" y="17305"/>
                    <a:pt x="20633" y="18788"/>
                    <a:pt x="18656" y="19916"/>
                  </a:cubicBezTo>
                  <a:cubicBezTo>
                    <a:pt x="16700" y="21044"/>
                    <a:pt x="14197" y="21600"/>
                    <a:pt x="11126" y="21600"/>
                  </a:cubicBezTo>
                  <a:cubicBezTo>
                    <a:pt x="8413" y="21600"/>
                    <a:pt x="6078" y="21167"/>
                    <a:pt x="4143" y="20287"/>
                  </a:cubicBezTo>
                  <a:cubicBezTo>
                    <a:pt x="2208" y="19406"/>
                    <a:pt x="820" y="18247"/>
                    <a:pt x="0" y="16795"/>
                  </a:cubicBezTo>
                  <a:lnTo>
                    <a:pt x="4185" y="15033"/>
                  </a:lnTo>
                  <a:cubicBezTo>
                    <a:pt x="4627" y="16022"/>
                    <a:pt x="5468" y="16795"/>
                    <a:pt x="6709" y="17382"/>
                  </a:cubicBezTo>
                  <a:cubicBezTo>
                    <a:pt x="7929" y="17954"/>
                    <a:pt x="9401" y="18247"/>
                    <a:pt x="11126" y="18247"/>
                  </a:cubicBezTo>
                  <a:cubicBezTo>
                    <a:pt x="12724" y="18247"/>
                    <a:pt x="14049" y="18015"/>
                    <a:pt x="15101" y="17567"/>
                  </a:cubicBezTo>
                  <a:cubicBezTo>
                    <a:pt x="16153" y="17119"/>
                    <a:pt x="16657" y="16409"/>
                    <a:pt x="16657" y="15451"/>
                  </a:cubicBezTo>
                  <a:cubicBezTo>
                    <a:pt x="16657" y="14663"/>
                    <a:pt x="16111" y="14014"/>
                    <a:pt x="15038" y="13535"/>
                  </a:cubicBezTo>
                  <a:cubicBezTo>
                    <a:pt x="13965" y="13056"/>
                    <a:pt x="12640" y="12670"/>
                    <a:pt x="11126" y="12391"/>
                  </a:cubicBezTo>
                  <a:cubicBezTo>
                    <a:pt x="9591" y="12098"/>
                    <a:pt x="8076" y="11773"/>
                    <a:pt x="6541" y="11387"/>
                  </a:cubicBezTo>
                  <a:cubicBezTo>
                    <a:pt x="5006" y="11001"/>
                    <a:pt x="3702" y="10367"/>
                    <a:pt x="2629" y="9502"/>
                  </a:cubicBezTo>
                  <a:cubicBezTo>
                    <a:pt x="1535" y="8621"/>
                    <a:pt x="1010" y="7509"/>
                    <a:pt x="1010" y="6134"/>
                  </a:cubicBezTo>
                  <a:cubicBezTo>
                    <a:pt x="1010" y="4357"/>
                    <a:pt x="1956" y="2889"/>
                    <a:pt x="3828" y="1730"/>
                  </a:cubicBezTo>
                  <a:cubicBezTo>
                    <a:pt x="5700" y="587"/>
                    <a:pt x="8076" y="0"/>
                    <a:pt x="10916" y="0"/>
                  </a:cubicBezTo>
                  <a:cubicBezTo>
                    <a:pt x="13187" y="0"/>
                    <a:pt x="15206" y="371"/>
                    <a:pt x="16994" y="1128"/>
                  </a:cubicBezTo>
                  <a:cubicBezTo>
                    <a:pt x="18761" y="1885"/>
                    <a:pt x="20107" y="2936"/>
                    <a:pt x="20990" y="4264"/>
                  </a:cubicBezTo>
                  <a:lnTo>
                    <a:pt x="16910" y="5948"/>
                  </a:lnTo>
                  <a:cubicBezTo>
                    <a:pt x="15900" y="4203"/>
                    <a:pt x="13902" y="3322"/>
                    <a:pt x="10916" y="3322"/>
                  </a:cubicBezTo>
                  <a:cubicBezTo>
                    <a:pt x="9528" y="3322"/>
                    <a:pt x="8350" y="3569"/>
                    <a:pt x="7382" y="4048"/>
                  </a:cubicBezTo>
                  <a:cubicBezTo>
                    <a:pt x="6436" y="4527"/>
                    <a:pt x="5952" y="5207"/>
                    <a:pt x="5952" y="607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 name="Shape">
              <a:extLst>
                <a:ext uri="{FF2B5EF4-FFF2-40B4-BE49-F238E27FC236}">
                  <a16:creationId xmlns:a16="http://schemas.microsoft.com/office/drawing/2014/main" id="{851CAB50-C5AB-4318-8448-4FD43B6DDA2F}"/>
                </a:ext>
              </a:extLst>
            </p:cNvPr>
            <p:cNvSpPr/>
            <p:nvPr/>
          </p:nvSpPr>
          <p:spPr>
            <a:xfrm>
              <a:off x="1556083" y="0"/>
              <a:ext cx="98765" cy="597981"/>
            </a:xfrm>
            <a:custGeom>
              <a:avLst/>
              <a:gdLst/>
              <a:ahLst/>
              <a:cxnLst>
                <a:cxn ang="0">
                  <a:pos x="wd2" y="hd2"/>
                </a:cxn>
                <a:cxn ang="5400000">
                  <a:pos x="wd2" y="hd2"/>
                </a:cxn>
                <a:cxn ang="10800000">
                  <a:pos x="wd2" y="hd2"/>
                </a:cxn>
                <a:cxn ang="16200000">
                  <a:pos x="wd2" y="hd2"/>
                </a:cxn>
              </a:cxnLst>
              <a:rect l="0" t="0" r="r" b="b"/>
              <a:pathLst>
                <a:path w="21600" h="21600" extrusionOk="0">
                  <a:moveTo>
                    <a:pt x="2778" y="21600"/>
                  </a:moveTo>
                  <a:lnTo>
                    <a:pt x="2778" y="6343"/>
                  </a:lnTo>
                  <a:lnTo>
                    <a:pt x="18822" y="6343"/>
                  </a:lnTo>
                  <a:lnTo>
                    <a:pt x="18822" y="21600"/>
                  </a:lnTo>
                  <a:cubicBezTo>
                    <a:pt x="18822" y="21600"/>
                    <a:pt x="2778" y="21600"/>
                    <a:pt x="2778" y="21600"/>
                  </a:cubicBezTo>
                  <a:close/>
                  <a:moveTo>
                    <a:pt x="10904" y="3567"/>
                  </a:moveTo>
                  <a:cubicBezTo>
                    <a:pt x="7848" y="3567"/>
                    <a:pt x="5209" y="3395"/>
                    <a:pt x="3125" y="3051"/>
                  </a:cubicBezTo>
                  <a:cubicBezTo>
                    <a:pt x="1042" y="2707"/>
                    <a:pt x="0" y="2283"/>
                    <a:pt x="0" y="1801"/>
                  </a:cubicBezTo>
                  <a:cubicBezTo>
                    <a:pt x="0" y="1319"/>
                    <a:pt x="1042" y="895"/>
                    <a:pt x="3125" y="539"/>
                  </a:cubicBezTo>
                  <a:cubicBezTo>
                    <a:pt x="5278" y="184"/>
                    <a:pt x="7848" y="0"/>
                    <a:pt x="10904" y="0"/>
                  </a:cubicBezTo>
                  <a:cubicBezTo>
                    <a:pt x="13821" y="0"/>
                    <a:pt x="16391" y="184"/>
                    <a:pt x="18475" y="539"/>
                  </a:cubicBezTo>
                  <a:cubicBezTo>
                    <a:pt x="20558" y="895"/>
                    <a:pt x="21600" y="1319"/>
                    <a:pt x="21600" y="1801"/>
                  </a:cubicBezTo>
                  <a:cubicBezTo>
                    <a:pt x="21600" y="2283"/>
                    <a:pt x="20558" y="2707"/>
                    <a:pt x="18475" y="3051"/>
                  </a:cubicBezTo>
                  <a:cubicBezTo>
                    <a:pt x="16391" y="3395"/>
                    <a:pt x="1389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7C825DBB-2DC0-4CD0-A739-0C651B424433}"/>
                </a:ext>
              </a:extLst>
            </p:cNvPr>
            <p:cNvSpPr/>
            <p:nvPr/>
          </p:nvSpPr>
          <p:spPr>
            <a:xfrm>
              <a:off x="1706928" y="162753"/>
              <a:ext cx="373778" cy="433481"/>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2"/>
                  </a:cubicBezTo>
                  <a:cubicBezTo>
                    <a:pt x="20737" y="3893"/>
                    <a:pt x="21600" y="6013"/>
                    <a:pt x="21600" y="8672"/>
                  </a:cubicBezTo>
                  <a:lnTo>
                    <a:pt x="21600" y="21600"/>
                  </a:lnTo>
                  <a:lnTo>
                    <a:pt x="17361" y="21600"/>
                  </a:lnTo>
                  <a:lnTo>
                    <a:pt x="17361" y="8877"/>
                  </a:lnTo>
                  <a:cubicBezTo>
                    <a:pt x="17361" y="7168"/>
                    <a:pt x="16829" y="5839"/>
                    <a:pt x="15746" y="4905"/>
                  </a:cubicBezTo>
                  <a:cubicBezTo>
                    <a:pt x="14663" y="3972"/>
                    <a:pt x="13195" y="3497"/>
                    <a:pt x="11305" y="3497"/>
                  </a:cubicBezTo>
                  <a:cubicBezTo>
                    <a:pt x="9194" y="3497"/>
                    <a:pt x="7488" y="4067"/>
                    <a:pt x="6185" y="5206"/>
                  </a:cubicBezTo>
                  <a:cubicBezTo>
                    <a:pt x="4882" y="6345"/>
                    <a:pt x="4239" y="8086"/>
                    <a:pt x="4239" y="10444"/>
                  </a:cubicBezTo>
                  <a:lnTo>
                    <a:pt x="4239" y="21600"/>
                  </a:lnTo>
                  <a:lnTo>
                    <a:pt x="0" y="21600"/>
                  </a:lnTo>
                  <a:lnTo>
                    <a:pt x="0" y="538"/>
                  </a:lnTo>
                  <a:lnTo>
                    <a:pt x="4239" y="538"/>
                  </a:lnTo>
                  <a:lnTo>
                    <a:pt x="4239" y="3576"/>
                  </a:lnTo>
                  <a:cubicBezTo>
                    <a:pt x="5946" y="1187"/>
                    <a:pt x="8589"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a:extLst>
                <a:ext uri="{FF2B5EF4-FFF2-40B4-BE49-F238E27FC236}">
                  <a16:creationId xmlns:a16="http://schemas.microsoft.com/office/drawing/2014/main" id="{9159ABBE-0BEF-4525-9AF0-E8F35F4390BF}"/>
                </a:ext>
              </a:extLst>
            </p:cNvPr>
            <p:cNvSpPr/>
            <p:nvPr/>
          </p:nvSpPr>
          <p:spPr>
            <a:xfrm>
              <a:off x="2111827" y="162753"/>
              <a:ext cx="447137" cy="613543"/>
            </a:xfrm>
            <a:custGeom>
              <a:avLst/>
              <a:gdLst/>
              <a:ahLst/>
              <a:cxnLst>
                <a:cxn ang="0">
                  <a:pos x="wd2" y="hd2"/>
                </a:cxn>
                <a:cxn ang="5400000">
                  <a:pos x="wd2" y="hd2"/>
                </a:cxn>
                <a:cxn ang="10800000">
                  <a:pos x="wd2" y="hd2"/>
                </a:cxn>
                <a:cxn ang="16200000">
                  <a:pos x="wd2" y="hd2"/>
                </a:cxn>
              </a:cxnLst>
              <a:rect l="0" t="0" r="r" b="b"/>
              <a:pathLst>
                <a:path w="21600" h="21600" extrusionOk="0">
                  <a:moveTo>
                    <a:pt x="5645" y="11516"/>
                  </a:moveTo>
                  <a:cubicBezTo>
                    <a:pt x="7041" y="12522"/>
                    <a:pt x="8760" y="13036"/>
                    <a:pt x="10831" y="13036"/>
                  </a:cubicBezTo>
                  <a:cubicBezTo>
                    <a:pt x="12902" y="13036"/>
                    <a:pt x="14620" y="12533"/>
                    <a:pt x="16016" y="11516"/>
                  </a:cubicBezTo>
                  <a:cubicBezTo>
                    <a:pt x="17397" y="10509"/>
                    <a:pt x="18102" y="9246"/>
                    <a:pt x="18102" y="7737"/>
                  </a:cubicBezTo>
                  <a:cubicBezTo>
                    <a:pt x="18102" y="6250"/>
                    <a:pt x="17412" y="4998"/>
                    <a:pt x="16016" y="3991"/>
                  </a:cubicBezTo>
                  <a:cubicBezTo>
                    <a:pt x="14635" y="2985"/>
                    <a:pt x="12902" y="2471"/>
                    <a:pt x="10831" y="2471"/>
                  </a:cubicBezTo>
                  <a:cubicBezTo>
                    <a:pt x="8760" y="2471"/>
                    <a:pt x="7026" y="2985"/>
                    <a:pt x="5645" y="3991"/>
                  </a:cubicBezTo>
                  <a:cubicBezTo>
                    <a:pt x="4265" y="4998"/>
                    <a:pt x="3559" y="6250"/>
                    <a:pt x="3559" y="7737"/>
                  </a:cubicBezTo>
                  <a:cubicBezTo>
                    <a:pt x="3559" y="9246"/>
                    <a:pt x="4249" y="10509"/>
                    <a:pt x="5645" y="11516"/>
                  </a:cubicBezTo>
                  <a:close/>
                  <a:moveTo>
                    <a:pt x="18087" y="391"/>
                  </a:moveTo>
                  <a:lnTo>
                    <a:pt x="21600" y="391"/>
                  </a:lnTo>
                  <a:lnTo>
                    <a:pt x="21600" y="14635"/>
                  </a:lnTo>
                  <a:cubicBezTo>
                    <a:pt x="21600" y="16837"/>
                    <a:pt x="20572" y="18548"/>
                    <a:pt x="18532" y="19766"/>
                  </a:cubicBezTo>
                  <a:cubicBezTo>
                    <a:pt x="16491" y="20985"/>
                    <a:pt x="14037" y="21600"/>
                    <a:pt x="11184" y="21600"/>
                  </a:cubicBezTo>
                  <a:cubicBezTo>
                    <a:pt x="8898" y="21600"/>
                    <a:pt x="6919" y="21287"/>
                    <a:pt x="5262" y="20661"/>
                  </a:cubicBezTo>
                  <a:cubicBezTo>
                    <a:pt x="3605" y="20035"/>
                    <a:pt x="2347" y="19140"/>
                    <a:pt x="1503" y="17966"/>
                  </a:cubicBezTo>
                  <a:lnTo>
                    <a:pt x="4602" y="16692"/>
                  </a:lnTo>
                  <a:cubicBezTo>
                    <a:pt x="5722" y="18358"/>
                    <a:pt x="7931" y="19185"/>
                    <a:pt x="11260" y="19185"/>
                  </a:cubicBezTo>
                  <a:cubicBezTo>
                    <a:pt x="13377" y="19185"/>
                    <a:pt x="15049" y="18783"/>
                    <a:pt x="16261" y="17966"/>
                  </a:cubicBezTo>
                  <a:cubicBezTo>
                    <a:pt x="17473" y="17150"/>
                    <a:pt x="18072" y="16043"/>
                    <a:pt x="18072" y="14635"/>
                  </a:cubicBezTo>
                  <a:lnTo>
                    <a:pt x="18072" y="12522"/>
                  </a:lnTo>
                  <a:cubicBezTo>
                    <a:pt x="16277" y="14501"/>
                    <a:pt x="13715" y="15496"/>
                    <a:pt x="10401" y="15496"/>
                  </a:cubicBezTo>
                  <a:cubicBezTo>
                    <a:pt x="7486" y="15496"/>
                    <a:pt x="5032" y="14747"/>
                    <a:pt x="3022" y="13237"/>
                  </a:cubicBezTo>
                  <a:cubicBezTo>
                    <a:pt x="1013" y="11728"/>
                    <a:pt x="0" y="9894"/>
                    <a:pt x="0" y="7737"/>
                  </a:cubicBezTo>
                  <a:cubicBezTo>
                    <a:pt x="0" y="5579"/>
                    <a:pt x="1013" y="3745"/>
                    <a:pt x="3022" y="2247"/>
                  </a:cubicBezTo>
                  <a:cubicBezTo>
                    <a:pt x="5032" y="749"/>
                    <a:pt x="7502" y="0"/>
                    <a:pt x="10401" y="0"/>
                  </a:cubicBezTo>
                  <a:cubicBezTo>
                    <a:pt x="13745" y="0"/>
                    <a:pt x="16307" y="984"/>
                    <a:pt x="18072" y="2940"/>
                  </a:cubicBezTo>
                  <a:lnTo>
                    <a:pt x="18087" y="391"/>
                  </a:lnTo>
                  <a:cubicBezTo>
                    <a:pt x="18087" y="391"/>
                    <a:pt x="18087" y="391"/>
                    <a:pt x="18087" y="391"/>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a:extLst>
                <a:ext uri="{FF2B5EF4-FFF2-40B4-BE49-F238E27FC236}">
                  <a16:creationId xmlns:a16="http://schemas.microsoft.com/office/drawing/2014/main" id="{4CACFCFD-64AB-43B5-8E32-1CFE7EB97D6F}"/>
                </a:ext>
              </a:extLst>
            </p:cNvPr>
            <p:cNvSpPr/>
            <p:nvPr/>
          </p:nvSpPr>
          <p:spPr>
            <a:xfrm>
              <a:off x="2615966" y="512078"/>
              <a:ext cx="118454" cy="2051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582" y="21600"/>
                  </a:lnTo>
                  <a:lnTo>
                    <a:pt x="0" y="21600"/>
                  </a:lnTo>
                  <a:lnTo>
                    <a:pt x="6138" y="0"/>
                  </a:lnTo>
                  <a:cubicBezTo>
                    <a:pt x="6138" y="0"/>
                    <a:pt x="21600" y="0"/>
                    <a:pt x="2160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a:extLst>
                <a:ext uri="{FF2B5EF4-FFF2-40B4-BE49-F238E27FC236}">
                  <a16:creationId xmlns:a16="http://schemas.microsoft.com/office/drawing/2014/main" id="{E228A165-9C6A-4CBB-BC77-5216C2A9532D}"/>
                </a:ext>
              </a:extLst>
            </p:cNvPr>
            <p:cNvSpPr/>
            <p:nvPr/>
          </p:nvSpPr>
          <p:spPr>
            <a:xfrm>
              <a:off x="15878" y="774072"/>
              <a:ext cx="98765" cy="597981"/>
            </a:xfrm>
            <a:custGeom>
              <a:avLst/>
              <a:gdLst/>
              <a:ahLst/>
              <a:cxnLst>
                <a:cxn ang="0">
                  <a:pos x="wd2" y="hd2"/>
                </a:cxn>
                <a:cxn ang="5400000">
                  <a:pos x="wd2" y="hd2"/>
                </a:cxn>
                <a:cxn ang="10800000">
                  <a:pos x="wd2" y="hd2"/>
                </a:cxn>
                <a:cxn ang="16200000">
                  <a:pos x="wd2" y="hd2"/>
                </a:cxn>
              </a:cxnLst>
              <a:rect l="0" t="0" r="r" b="b"/>
              <a:pathLst>
                <a:path w="21600" h="21600" extrusionOk="0">
                  <a:moveTo>
                    <a:pt x="2709" y="21600"/>
                  </a:moveTo>
                  <a:lnTo>
                    <a:pt x="2709" y="6343"/>
                  </a:lnTo>
                  <a:lnTo>
                    <a:pt x="18752" y="6343"/>
                  </a:lnTo>
                  <a:lnTo>
                    <a:pt x="18752" y="21600"/>
                  </a:lnTo>
                  <a:cubicBezTo>
                    <a:pt x="18752" y="21600"/>
                    <a:pt x="2709" y="21600"/>
                    <a:pt x="2709" y="21600"/>
                  </a:cubicBezTo>
                  <a:close/>
                  <a:moveTo>
                    <a:pt x="10904" y="3567"/>
                  </a:moveTo>
                  <a:cubicBezTo>
                    <a:pt x="7848" y="3567"/>
                    <a:pt x="5209" y="3395"/>
                    <a:pt x="3125" y="3051"/>
                  </a:cubicBezTo>
                  <a:cubicBezTo>
                    <a:pt x="1042" y="2707"/>
                    <a:pt x="0" y="2283"/>
                    <a:pt x="0" y="1801"/>
                  </a:cubicBezTo>
                  <a:cubicBezTo>
                    <a:pt x="0" y="1308"/>
                    <a:pt x="1042" y="895"/>
                    <a:pt x="3125" y="539"/>
                  </a:cubicBezTo>
                  <a:cubicBezTo>
                    <a:pt x="5209" y="184"/>
                    <a:pt x="7779" y="0"/>
                    <a:pt x="10904" y="0"/>
                  </a:cubicBezTo>
                  <a:cubicBezTo>
                    <a:pt x="13891" y="0"/>
                    <a:pt x="16391" y="184"/>
                    <a:pt x="18475" y="539"/>
                  </a:cubicBezTo>
                  <a:cubicBezTo>
                    <a:pt x="20558" y="895"/>
                    <a:pt x="21600" y="1319"/>
                    <a:pt x="21600" y="1801"/>
                  </a:cubicBezTo>
                  <a:cubicBezTo>
                    <a:pt x="21600" y="2294"/>
                    <a:pt x="20558" y="2707"/>
                    <a:pt x="18475" y="3051"/>
                  </a:cubicBezTo>
                  <a:cubicBezTo>
                    <a:pt x="16322" y="3395"/>
                    <a:pt x="1382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a:extLst>
                <a:ext uri="{FF2B5EF4-FFF2-40B4-BE49-F238E27FC236}">
                  <a16:creationId xmlns:a16="http://schemas.microsoft.com/office/drawing/2014/main" id="{74FCB40B-F644-4B26-B183-5D75D3BB9B3E}"/>
                </a:ext>
              </a:extLst>
            </p:cNvPr>
            <p:cNvSpPr/>
            <p:nvPr/>
          </p:nvSpPr>
          <p:spPr>
            <a:xfrm>
              <a:off x="166723" y="936825"/>
              <a:ext cx="374413" cy="433800"/>
            </a:xfrm>
            <a:custGeom>
              <a:avLst/>
              <a:gdLst/>
              <a:ahLst/>
              <a:cxnLst>
                <a:cxn ang="0">
                  <a:pos x="wd2" y="hd2"/>
                </a:cxn>
                <a:cxn ang="5400000">
                  <a:pos x="wd2" y="hd2"/>
                </a:cxn>
                <a:cxn ang="10800000">
                  <a:pos x="wd2" y="hd2"/>
                </a:cxn>
                <a:cxn ang="16200000">
                  <a:pos x="wd2" y="hd2"/>
                </a:cxn>
              </a:cxnLst>
              <a:rect l="0" t="0" r="r" b="b"/>
              <a:pathLst>
                <a:path w="21600" h="21600" extrusionOk="0">
                  <a:moveTo>
                    <a:pt x="12147" y="0"/>
                  </a:moveTo>
                  <a:cubicBezTo>
                    <a:pt x="15005" y="0"/>
                    <a:pt x="17295" y="775"/>
                    <a:pt x="19017" y="2340"/>
                  </a:cubicBezTo>
                  <a:cubicBezTo>
                    <a:pt x="20739" y="3890"/>
                    <a:pt x="21600" y="6009"/>
                    <a:pt x="21600" y="8665"/>
                  </a:cubicBezTo>
                  <a:lnTo>
                    <a:pt x="21600" y="21584"/>
                  </a:lnTo>
                  <a:lnTo>
                    <a:pt x="17368" y="21584"/>
                  </a:lnTo>
                  <a:lnTo>
                    <a:pt x="17368" y="8887"/>
                  </a:lnTo>
                  <a:cubicBezTo>
                    <a:pt x="17368" y="7179"/>
                    <a:pt x="16837" y="5851"/>
                    <a:pt x="15756" y="4918"/>
                  </a:cubicBezTo>
                  <a:cubicBezTo>
                    <a:pt x="14675" y="3985"/>
                    <a:pt x="13209" y="3510"/>
                    <a:pt x="11322" y="3510"/>
                  </a:cubicBezTo>
                  <a:cubicBezTo>
                    <a:pt x="9215" y="3510"/>
                    <a:pt x="7511" y="4080"/>
                    <a:pt x="6211" y="5218"/>
                  </a:cubicBezTo>
                  <a:cubicBezTo>
                    <a:pt x="4910" y="6357"/>
                    <a:pt x="4269" y="8096"/>
                    <a:pt x="4269" y="10452"/>
                  </a:cubicBezTo>
                  <a:lnTo>
                    <a:pt x="4269" y="21600"/>
                  </a:lnTo>
                  <a:lnTo>
                    <a:pt x="0" y="21600"/>
                  </a:lnTo>
                  <a:lnTo>
                    <a:pt x="0" y="569"/>
                  </a:lnTo>
                  <a:lnTo>
                    <a:pt x="4232" y="569"/>
                  </a:lnTo>
                  <a:lnTo>
                    <a:pt x="4232" y="3605"/>
                  </a:lnTo>
                  <a:cubicBezTo>
                    <a:pt x="5973" y="1186"/>
                    <a:pt x="8592" y="0"/>
                    <a:pt x="12147"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6DE46B76-2FFF-4841-AE7C-9B0783E3C796}"/>
                </a:ext>
              </a:extLst>
            </p:cNvPr>
            <p:cNvSpPr/>
            <p:nvPr/>
          </p:nvSpPr>
          <p:spPr>
            <a:xfrm>
              <a:off x="555744" y="829646"/>
              <a:ext cx="269616"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94" y="7425"/>
                  </a:lnTo>
                  <a:lnTo>
                    <a:pt x="12594" y="16437"/>
                  </a:lnTo>
                  <a:cubicBezTo>
                    <a:pt x="12594" y="17262"/>
                    <a:pt x="12924" y="17837"/>
                    <a:pt x="13586" y="18188"/>
                  </a:cubicBezTo>
                  <a:cubicBezTo>
                    <a:pt x="14247" y="18538"/>
                    <a:pt x="15240" y="18712"/>
                    <a:pt x="16588" y="18725"/>
                  </a:cubicBezTo>
                  <a:cubicBezTo>
                    <a:pt x="17936" y="18737"/>
                    <a:pt x="19616" y="18725"/>
                    <a:pt x="21600" y="18675"/>
                  </a:cubicBezTo>
                  <a:lnTo>
                    <a:pt x="21600" y="21262"/>
                  </a:lnTo>
                  <a:cubicBezTo>
                    <a:pt x="16461" y="21600"/>
                    <a:pt x="12695" y="21387"/>
                    <a:pt x="10304" y="20650"/>
                  </a:cubicBezTo>
                  <a:cubicBezTo>
                    <a:pt x="7912" y="19912"/>
                    <a:pt x="6717" y="18500"/>
                    <a:pt x="6717" y="16450"/>
                  </a:cubicBezTo>
                  <a:lnTo>
                    <a:pt x="6717" y="7437"/>
                  </a:lnTo>
                  <a:lnTo>
                    <a:pt x="0" y="7437"/>
                  </a:lnTo>
                  <a:lnTo>
                    <a:pt x="0" y="4650"/>
                  </a:lnTo>
                  <a:lnTo>
                    <a:pt x="6691" y="4650"/>
                  </a:lnTo>
                  <a:lnTo>
                    <a:pt x="6691" y="862"/>
                  </a:lnTo>
                  <a:lnTo>
                    <a:pt x="12568" y="0"/>
                  </a:lnTo>
                  <a:lnTo>
                    <a:pt x="12568" y="4650"/>
                  </a:lnTo>
                  <a:lnTo>
                    <a:pt x="21575" y="4650"/>
                  </a:lnTo>
                  <a:lnTo>
                    <a:pt x="21575" y="7425"/>
                  </a:lnTo>
                  <a:cubicBezTo>
                    <a:pt x="21575" y="7425"/>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a:extLst>
                <a:ext uri="{FF2B5EF4-FFF2-40B4-BE49-F238E27FC236}">
                  <a16:creationId xmlns:a16="http://schemas.microsoft.com/office/drawing/2014/main" id="{7DF83362-BDC2-428F-9F8B-D71825B109B5}"/>
                </a:ext>
              </a:extLst>
            </p:cNvPr>
            <p:cNvSpPr/>
            <p:nvPr/>
          </p:nvSpPr>
          <p:spPr>
            <a:xfrm>
              <a:off x="821707" y="936825"/>
              <a:ext cx="431576" cy="443961"/>
            </a:xfrm>
            <a:custGeom>
              <a:avLst/>
              <a:gdLst/>
              <a:ahLst/>
              <a:cxnLst>
                <a:cxn ang="0">
                  <a:pos x="wd2" y="hd2"/>
                </a:cxn>
                <a:cxn ang="5400000">
                  <a:pos x="wd2" y="hd2"/>
                </a:cxn>
                <a:cxn ang="10800000">
                  <a:pos x="wd2" y="hd2"/>
                </a:cxn>
                <a:cxn ang="16200000">
                  <a:pos x="wd2" y="hd2"/>
                </a:cxn>
              </a:cxnLst>
              <a:rect l="0" t="0" r="r" b="b"/>
              <a:pathLst>
                <a:path w="21600" h="21600" extrusionOk="0">
                  <a:moveTo>
                    <a:pt x="11062" y="3337"/>
                  </a:moveTo>
                  <a:cubicBezTo>
                    <a:pt x="9091" y="3337"/>
                    <a:pt x="7454" y="3878"/>
                    <a:pt x="6151" y="4960"/>
                  </a:cubicBezTo>
                  <a:cubicBezTo>
                    <a:pt x="4848" y="6041"/>
                    <a:pt x="4053" y="7494"/>
                    <a:pt x="3735" y="9301"/>
                  </a:cubicBezTo>
                  <a:lnTo>
                    <a:pt x="17849" y="9301"/>
                  </a:lnTo>
                  <a:cubicBezTo>
                    <a:pt x="17547" y="7355"/>
                    <a:pt x="16752" y="5871"/>
                    <a:pt x="15481" y="4867"/>
                  </a:cubicBezTo>
                  <a:cubicBezTo>
                    <a:pt x="14241" y="3847"/>
                    <a:pt x="12763" y="3337"/>
                    <a:pt x="11062" y="3337"/>
                  </a:cubicBezTo>
                  <a:close/>
                  <a:moveTo>
                    <a:pt x="3751" y="12422"/>
                  </a:moveTo>
                  <a:cubicBezTo>
                    <a:pt x="4117" y="14261"/>
                    <a:pt x="4991" y="15682"/>
                    <a:pt x="6358" y="16702"/>
                  </a:cubicBezTo>
                  <a:cubicBezTo>
                    <a:pt x="7725" y="17722"/>
                    <a:pt x="9409" y="18216"/>
                    <a:pt x="11412" y="18216"/>
                  </a:cubicBezTo>
                  <a:cubicBezTo>
                    <a:pt x="14193" y="18216"/>
                    <a:pt x="16228" y="17212"/>
                    <a:pt x="17499" y="15219"/>
                  </a:cubicBezTo>
                  <a:lnTo>
                    <a:pt x="20630" y="16949"/>
                  </a:lnTo>
                  <a:cubicBezTo>
                    <a:pt x="18580" y="20039"/>
                    <a:pt x="15481" y="21600"/>
                    <a:pt x="11332" y="21600"/>
                  </a:cubicBezTo>
                  <a:cubicBezTo>
                    <a:pt x="7979" y="21600"/>
                    <a:pt x="5245" y="20580"/>
                    <a:pt x="3147" y="18541"/>
                  </a:cubicBezTo>
                  <a:cubicBezTo>
                    <a:pt x="1049" y="16501"/>
                    <a:pt x="0" y="13921"/>
                    <a:pt x="0" y="10800"/>
                  </a:cubicBezTo>
                  <a:cubicBezTo>
                    <a:pt x="0" y="7710"/>
                    <a:pt x="1033" y="5130"/>
                    <a:pt x="3083" y="3075"/>
                  </a:cubicBezTo>
                  <a:cubicBezTo>
                    <a:pt x="5134" y="1020"/>
                    <a:pt x="7804" y="0"/>
                    <a:pt x="11078" y="0"/>
                  </a:cubicBezTo>
                  <a:cubicBezTo>
                    <a:pt x="14177" y="0"/>
                    <a:pt x="16705" y="1066"/>
                    <a:pt x="18660" y="3183"/>
                  </a:cubicBezTo>
                  <a:cubicBezTo>
                    <a:pt x="20615" y="5300"/>
                    <a:pt x="21600" y="7864"/>
                    <a:pt x="21600" y="10846"/>
                  </a:cubicBezTo>
                  <a:cubicBezTo>
                    <a:pt x="21600" y="11372"/>
                    <a:pt x="21552" y="11897"/>
                    <a:pt x="21473" y="12453"/>
                  </a:cubicBezTo>
                  <a:lnTo>
                    <a:pt x="3751" y="12453"/>
                  </a:lnTo>
                  <a:cubicBezTo>
                    <a:pt x="3751" y="12453"/>
                    <a:pt x="3751" y="12422"/>
                    <a:pt x="3751" y="1242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30EA3C47-BF91-4FDD-8D60-A0A16B62928F}"/>
                </a:ext>
              </a:extLst>
            </p:cNvPr>
            <p:cNvSpPr/>
            <p:nvPr/>
          </p:nvSpPr>
          <p:spPr>
            <a:xfrm>
              <a:off x="1290120" y="940795"/>
              <a:ext cx="205150" cy="429988"/>
            </a:xfrm>
            <a:custGeom>
              <a:avLst/>
              <a:gdLst/>
              <a:ahLst/>
              <a:cxnLst>
                <a:cxn ang="0">
                  <a:pos x="wd2" y="hd2"/>
                </a:cxn>
                <a:cxn ang="5400000">
                  <a:pos x="wd2" y="hd2"/>
                </a:cxn>
                <a:cxn ang="10800000">
                  <a:pos x="wd2" y="hd2"/>
                </a:cxn>
                <a:cxn ang="16200000">
                  <a:pos x="wd2" y="hd2"/>
                </a:cxn>
              </a:cxnLst>
              <a:rect l="0" t="0" r="r" b="b"/>
              <a:pathLst>
                <a:path w="21600" h="21600" extrusionOk="0">
                  <a:moveTo>
                    <a:pt x="7724" y="3940"/>
                  </a:moveTo>
                  <a:cubicBezTo>
                    <a:pt x="10265" y="1308"/>
                    <a:pt x="14913" y="0"/>
                    <a:pt x="21600" y="0"/>
                  </a:cubicBezTo>
                  <a:lnTo>
                    <a:pt x="21600" y="3861"/>
                  </a:lnTo>
                  <a:cubicBezTo>
                    <a:pt x="17788" y="3765"/>
                    <a:pt x="14545" y="4243"/>
                    <a:pt x="11803" y="5296"/>
                  </a:cubicBezTo>
                  <a:cubicBezTo>
                    <a:pt x="9061" y="6349"/>
                    <a:pt x="7724" y="8024"/>
                    <a:pt x="7724" y="10353"/>
                  </a:cubicBezTo>
                  <a:lnTo>
                    <a:pt x="7724" y="21600"/>
                  </a:lnTo>
                  <a:lnTo>
                    <a:pt x="0" y="21600"/>
                  </a:lnTo>
                  <a:lnTo>
                    <a:pt x="0" y="383"/>
                  </a:lnTo>
                  <a:lnTo>
                    <a:pt x="7724" y="383"/>
                  </a:lnTo>
                  <a:cubicBezTo>
                    <a:pt x="7724" y="383"/>
                    <a:pt x="7724" y="3940"/>
                    <a:pt x="7724" y="394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946B659C-A090-4C7E-A450-CE467C18E863}"/>
                </a:ext>
              </a:extLst>
            </p:cNvPr>
            <p:cNvSpPr/>
            <p:nvPr/>
          </p:nvSpPr>
          <p:spPr>
            <a:xfrm>
              <a:off x="1476691" y="936825"/>
              <a:ext cx="446819" cy="443961"/>
            </a:xfrm>
            <a:custGeom>
              <a:avLst/>
              <a:gdLst/>
              <a:ahLst/>
              <a:cxnLst>
                <a:cxn ang="0">
                  <a:pos x="wd2" y="hd2"/>
                </a:cxn>
                <a:cxn ang="5400000">
                  <a:pos x="wd2" y="hd2"/>
                </a:cxn>
                <a:cxn ang="10800000">
                  <a:pos x="wd2" y="hd2"/>
                </a:cxn>
                <a:cxn ang="16200000">
                  <a:pos x="wd2" y="hd2"/>
                </a:cxn>
              </a:cxnLst>
              <a:rect l="0" t="0" r="r" b="b"/>
              <a:pathLst>
                <a:path w="21600" h="21600" extrusionOk="0">
                  <a:moveTo>
                    <a:pt x="10792" y="18155"/>
                  </a:moveTo>
                  <a:cubicBezTo>
                    <a:pt x="12865" y="18155"/>
                    <a:pt x="14584" y="17444"/>
                    <a:pt x="15981" y="16038"/>
                  </a:cubicBezTo>
                  <a:cubicBezTo>
                    <a:pt x="17363" y="14632"/>
                    <a:pt x="18069" y="12886"/>
                    <a:pt x="18069" y="10800"/>
                  </a:cubicBezTo>
                  <a:cubicBezTo>
                    <a:pt x="18069" y="8714"/>
                    <a:pt x="17378" y="6968"/>
                    <a:pt x="15981" y="5562"/>
                  </a:cubicBezTo>
                  <a:cubicBezTo>
                    <a:pt x="14600" y="4156"/>
                    <a:pt x="12865" y="3445"/>
                    <a:pt x="10792" y="3445"/>
                  </a:cubicBezTo>
                  <a:cubicBezTo>
                    <a:pt x="8751" y="3445"/>
                    <a:pt x="7031" y="4156"/>
                    <a:pt x="5649" y="5562"/>
                  </a:cubicBezTo>
                  <a:cubicBezTo>
                    <a:pt x="4252" y="6968"/>
                    <a:pt x="3562" y="8714"/>
                    <a:pt x="3562" y="10800"/>
                  </a:cubicBezTo>
                  <a:cubicBezTo>
                    <a:pt x="3562" y="12886"/>
                    <a:pt x="4252" y="14632"/>
                    <a:pt x="5649" y="16038"/>
                  </a:cubicBezTo>
                  <a:cubicBezTo>
                    <a:pt x="7031" y="17459"/>
                    <a:pt x="8751" y="18155"/>
                    <a:pt x="10792" y="18155"/>
                  </a:cubicBezTo>
                  <a:close/>
                  <a:moveTo>
                    <a:pt x="18054" y="525"/>
                  </a:moveTo>
                  <a:lnTo>
                    <a:pt x="21600" y="525"/>
                  </a:lnTo>
                  <a:lnTo>
                    <a:pt x="21600" y="21075"/>
                  </a:lnTo>
                  <a:lnTo>
                    <a:pt x="18054" y="21075"/>
                  </a:lnTo>
                  <a:lnTo>
                    <a:pt x="18054" y="17536"/>
                  </a:lnTo>
                  <a:cubicBezTo>
                    <a:pt x="16288" y="20256"/>
                    <a:pt x="13709" y="21600"/>
                    <a:pt x="10332" y="21600"/>
                  </a:cubicBezTo>
                  <a:cubicBezTo>
                    <a:pt x="7476" y="21600"/>
                    <a:pt x="5035" y="20549"/>
                    <a:pt x="3024" y="18464"/>
                  </a:cubicBezTo>
                  <a:cubicBezTo>
                    <a:pt x="1013" y="16362"/>
                    <a:pt x="0" y="13813"/>
                    <a:pt x="0" y="10800"/>
                  </a:cubicBezTo>
                  <a:cubicBezTo>
                    <a:pt x="0" y="7787"/>
                    <a:pt x="1013" y="5238"/>
                    <a:pt x="3024" y="3136"/>
                  </a:cubicBezTo>
                  <a:cubicBezTo>
                    <a:pt x="5035" y="1035"/>
                    <a:pt x="7476" y="0"/>
                    <a:pt x="10332" y="0"/>
                  </a:cubicBezTo>
                  <a:cubicBezTo>
                    <a:pt x="13709" y="0"/>
                    <a:pt x="16273" y="1360"/>
                    <a:pt x="18054" y="4064"/>
                  </a:cubicBezTo>
                  <a:cubicBezTo>
                    <a:pt x="18054" y="4064"/>
                    <a:pt x="18054" y="525"/>
                    <a:pt x="18054" y="5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a:extLst>
                <a:ext uri="{FF2B5EF4-FFF2-40B4-BE49-F238E27FC236}">
                  <a16:creationId xmlns:a16="http://schemas.microsoft.com/office/drawing/2014/main" id="{C52BE9A0-66A4-4E0F-B558-49CB764486EC}"/>
                </a:ext>
              </a:extLst>
            </p:cNvPr>
            <p:cNvSpPr/>
            <p:nvPr/>
          </p:nvSpPr>
          <p:spPr>
            <a:xfrm>
              <a:off x="1964952" y="936825"/>
              <a:ext cx="411887" cy="444597"/>
            </a:xfrm>
            <a:custGeom>
              <a:avLst/>
              <a:gdLst/>
              <a:ahLst/>
              <a:cxnLst>
                <a:cxn ang="0">
                  <a:pos x="wd2" y="hd2"/>
                </a:cxn>
                <a:cxn ang="5400000">
                  <a:pos x="wd2" y="hd2"/>
                </a:cxn>
                <a:cxn ang="10800000">
                  <a:pos x="wd2" y="hd2"/>
                </a:cxn>
                <a:cxn ang="16200000">
                  <a:pos x="wd2" y="hd2"/>
                </a:cxn>
              </a:cxnLst>
              <a:rect l="0" t="0" r="r" b="b"/>
              <a:pathLst>
                <a:path w="21600" h="21600" extrusionOk="0">
                  <a:moveTo>
                    <a:pt x="11641" y="21600"/>
                  </a:moveTo>
                  <a:cubicBezTo>
                    <a:pt x="8310" y="21600"/>
                    <a:pt x="5529" y="20566"/>
                    <a:pt x="3314" y="18499"/>
                  </a:cubicBezTo>
                  <a:cubicBezTo>
                    <a:pt x="1099" y="16431"/>
                    <a:pt x="0" y="13870"/>
                    <a:pt x="0" y="10800"/>
                  </a:cubicBezTo>
                  <a:cubicBezTo>
                    <a:pt x="0" y="7730"/>
                    <a:pt x="1099" y="5169"/>
                    <a:pt x="3314" y="3101"/>
                  </a:cubicBezTo>
                  <a:cubicBezTo>
                    <a:pt x="5529" y="1034"/>
                    <a:pt x="8310" y="0"/>
                    <a:pt x="11641" y="0"/>
                  </a:cubicBezTo>
                  <a:cubicBezTo>
                    <a:pt x="13823" y="0"/>
                    <a:pt x="15788" y="478"/>
                    <a:pt x="17536" y="1450"/>
                  </a:cubicBezTo>
                  <a:cubicBezTo>
                    <a:pt x="19285" y="2422"/>
                    <a:pt x="20584" y="3734"/>
                    <a:pt x="21433" y="5369"/>
                  </a:cubicBezTo>
                  <a:lnTo>
                    <a:pt x="18203" y="7097"/>
                  </a:lnTo>
                  <a:cubicBezTo>
                    <a:pt x="17636" y="6002"/>
                    <a:pt x="16770" y="5122"/>
                    <a:pt x="15605" y="4474"/>
                  </a:cubicBezTo>
                  <a:cubicBezTo>
                    <a:pt x="14439" y="3811"/>
                    <a:pt x="13123" y="3487"/>
                    <a:pt x="11641" y="3487"/>
                  </a:cubicBezTo>
                  <a:cubicBezTo>
                    <a:pt x="9426" y="3487"/>
                    <a:pt x="7577" y="4181"/>
                    <a:pt x="6079" y="5585"/>
                  </a:cubicBezTo>
                  <a:cubicBezTo>
                    <a:pt x="4596" y="6974"/>
                    <a:pt x="3847" y="8717"/>
                    <a:pt x="3847" y="10800"/>
                  </a:cubicBezTo>
                  <a:cubicBezTo>
                    <a:pt x="3847" y="12852"/>
                    <a:pt x="4596" y="14580"/>
                    <a:pt x="6079" y="15969"/>
                  </a:cubicBezTo>
                  <a:cubicBezTo>
                    <a:pt x="7577" y="17357"/>
                    <a:pt x="9426" y="18067"/>
                    <a:pt x="11641" y="18067"/>
                  </a:cubicBezTo>
                  <a:cubicBezTo>
                    <a:pt x="13123" y="18067"/>
                    <a:pt x="14439" y="17743"/>
                    <a:pt x="15621" y="17095"/>
                  </a:cubicBezTo>
                  <a:cubicBezTo>
                    <a:pt x="16804" y="16447"/>
                    <a:pt x="17703" y="15583"/>
                    <a:pt x="18319" y="14487"/>
                  </a:cubicBezTo>
                  <a:lnTo>
                    <a:pt x="21600" y="16246"/>
                  </a:lnTo>
                  <a:cubicBezTo>
                    <a:pt x="20651" y="17866"/>
                    <a:pt x="19302" y="19147"/>
                    <a:pt x="17520" y="20119"/>
                  </a:cubicBezTo>
                  <a:cubicBezTo>
                    <a:pt x="15771" y="21106"/>
                    <a:pt x="13806" y="21600"/>
                    <a:pt x="11641"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a:extLst>
                <a:ext uri="{FF2B5EF4-FFF2-40B4-BE49-F238E27FC236}">
                  <a16:creationId xmlns:a16="http://schemas.microsoft.com/office/drawing/2014/main" id="{7197E982-7E2C-4F54-A497-9B6A523A5B69}"/>
                </a:ext>
              </a:extLst>
            </p:cNvPr>
            <p:cNvSpPr/>
            <p:nvPr/>
          </p:nvSpPr>
          <p:spPr>
            <a:xfrm>
              <a:off x="2361912" y="829646"/>
              <a:ext cx="269299"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83" y="7425"/>
                  </a:lnTo>
                  <a:lnTo>
                    <a:pt x="12583" y="16437"/>
                  </a:lnTo>
                  <a:cubicBezTo>
                    <a:pt x="12583" y="17262"/>
                    <a:pt x="12914" y="17837"/>
                    <a:pt x="13576" y="18188"/>
                  </a:cubicBezTo>
                  <a:cubicBezTo>
                    <a:pt x="14239" y="18538"/>
                    <a:pt x="15232" y="18712"/>
                    <a:pt x="16582" y="18725"/>
                  </a:cubicBezTo>
                  <a:cubicBezTo>
                    <a:pt x="17932" y="18737"/>
                    <a:pt x="19613" y="18725"/>
                    <a:pt x="21600" y="18675"/>
                  </a:cubicBezTo>
                  <a:lnTo>
                    <a:pt x="21600" y="21262"/>
                  </a:lnTo>
                  <a:cubicBezTo>
                    <a:pt x="16455" y="21600"/>
                    <a:pt x="12685" y="21387"/>
                    <a:pt x="10291" y="20650"/>
                  </a:cubicBezTo>
                  <a:cubicBezTo>
                    <a:pt x="7896" y="19912"/>
                    <a:pt x="6699" y="18500"/>
                    <a:pt x="6699" y="16450"/>
                  </a:cubicBezTo>
                  <a:lnTo>
                    <a:pt x="6699" y="7437"/>
                  </a:lnTo>
                  <a:lnTo>
                    <a:pt x="0" y="7437"/>
                  </a:lnTo>
                  <a:lnTo>
                    <a:pt x="0" y="4650"/>
                  </a:lnTo>
                  <a:lnTo>
                    <a:pt x="6699" y="4650"/>
                  </a:lnTo>
                  <a:lnTo>
                    <a:pt x="6699" y="862"/>
                  </a:lnTo>
                  <a:lnTo>
                    <a:pt x="12583" y="0"/>
                  </a:lnTo>
                  <a:lnTo>
                    <a:pt x="12583" y="4650"/>
                  </a:lnTo>
                  <a:lnTo>
                    <a:pt x="21600" y="4650"/>
                  </a:lnTo>
                  <a:cubicBezTo>
                    <a:pt x="21600" y="4650"/>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Shape">
              <a:extLst>
                <a:ext uri="{FF2B5EF4-FFF2-40B4-BE49-F238E27FC236}">
                  <a16:creationId xmlns:a16="http://schemas.microsoft.com/office/drawing/2014/main" id="{8BC482FD-CC98-4841-8484-3BBEE9D5E1A2}"/>
                </a:ext>
              </a:extLst>
            </p:cNvPr>
            <p:cNvSpPr/>
            <p:nvPr/>
          </p:nvSpPr>
          <p:spPr>
            <a:xfrm>
              <a:off x="2659632" y="774072"/>
              <a:ext cx="98764" cy="597981"/>
            </a:xfrm>
            <a:custGeom>
              <a:avLst/>
              <a:gdLst/>
              <a:ahLst/>
              <a:cxnLst>
                <a:cxn ang="0">
                  <a:pos x="wd2" y="hd2"/>
                </a:cxn>
                <a:cxn ang="5400000">
                  <a:pos x="wd2" y="hd2"/>
                </a:cxn>
                <a:cxn ang="10800000">
                  <a:pos x="wd2" y="hd2"/>
                </a:cxn>
                <a:cxn ang="16200000">
                  <a:pos x="wd2" y="hd2"/>
                </a:cxn>
              </a:cxnLst>
              <a:rect l="0" t="0" r="r" b="b"/>
              <a:pathLst>
                <a:path w="21600" h="21600" extrusionOk="0">
                  <a:moveTo>
                    <a:pt x="2709" y="21600"/>
                  </a:moveTo>
                  <a:lnTo>
                    <a:pt x="2709" y="6343"/>
                  </a:lnTo>
                  <a:lnTo>
                    <a:pt x="18752" y="6343"/>
                  </a:lnTo>
                  <a:lnTo>
                    <a:pt x="18752" y="21600"/>
                  </a:lnTo>
                  <a:cubicBezTo>
                    <a:pt x="18752" y="21600"/>
                    <a:pt x="2709" y="21600"/>
                    <a:pt x="2709" y="21600"/>
                  </a:cubicBezTo>
                  <a:close/>
                  <a:moveTo>
                    <a:pt x="10904" y="3567"/>
                  </a:moveTo>
                  <a:cubicBezTo>
                    <a:pt x="7848" y="3567"/>
                    <a:pt x="5209" y="3395"/>
                    <a:pt x="3125" y="3051"/>
                  </a:cubicBezTo>
                  <a:cubicBezTo>
                    <a:pt x="1042" y="2707"/>
                    <a:pt x="0" y="2283"/>
                    <a:pt x="0" y="1801"/>
                  </a:cubicBezTo>
                  <a:cubicBezTo>
                    <a:pt x="0" y="1308"/>
                    <a:pt x="1042" y="895"/>
                    <a:pt x="3125" y="539"/>
                  </a:cubicBezTo>
                  <a:cubicBezTo>
                    <a:pt x="5209" y="184"/>
                    <a:pt x="7779" y="0"/>
                    <a:pt x="10904" y="0"/>
                  </a:cubicBezTo>
                  <a:cubicBezTo>
                    <a:pt x="13821" y="0"/>
                    <a:pt x="16391" y="184"/>
                    <a:pt x="18475" y="539"/>
                  </a:cubicBezTo>
                  <a:cubicBezTo>
                    <a:pt x="20558" y="895"/>
                    <a:pt x="21600" y="1319"/>
                    <a:pt x="21600" y="1801"/>
                  </a:cubicBezTo>
                  <a:cubicBezTo>
                    <a:pt x="21600" y="2294"/>
                    <a:pt x="20558" y="2707"/>
                    <a:pt x="18475" y="3051"/>
                  </a:cubicBezTo>
                  <a:cubicBezTo>
                    <a:pt x="16322" y="3395"/>
                    <a:pt x="1382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Shape">
              <a:extLst>
                <a:ext uri="{FF2B5EF4-FFF2-40B4-BE49-F238E27FC236}">
                  <a16:creationId xmlns:a16="http://schemas.microsoft.com/office/drawing/2014/main" id="{0E7F2E4E-206B-4672-95EE-71A62CB279BB}"/>
                </a:ext>
              </a:extLst>
            </p:cNvPr>
            <p:cNvSpPr/>
            <p:nvPr/>
          </p:nvSpPr>
          <p:spPr>
            <a:xfrm>
              <a:off x="2790629" y="936825"/>
              <a:ext cx="445231" cy="443961"/>
            </a:xfrm>
            <a:custGeom>
              <a:avLst/>
              <a:gdLst/>
              <a:ahLst/>
              <a:cxnLst>
                <a:cxn ang="0">
                  <a:pos x="wd2" y="hd2"/>
                </a:cxn>
                <a:cxn ang="5400000">
                  <a:pos x="wd2" y="hd2"/>
                </a:cxn>
                <a:cxn ang="10800000">
                  <a:pos x="wd2" y="hd2"/>
                </a:cxn>
                <a:cxn ang="16200000">
                  <a:pos x="wd2" y="hd2"/>
                </a:cxn>
              </a:cxnLst>
              <a:rect l="0" t="0" r="r" b="b"/>
              <a:pathLst>
                <a:path w="21600" h="21600" extrusionOk="0">
                  <a:moveTo>
                    <a:pt x="10769" y="18108"/>
                  </a:moveTo>
                  <a:cubicBezTo>
                    <a:pt x="12818" y="18108"/>
                    <a:pt x="14544" y="17413"/>
                    <a:pt x="15930" y="16007"/>
                  </a:cubicBezTo>
                  <a:cubicBezTo>
                    <a:pt x="17317" y="14616"/>
                    <a:pt x="18026" y="12870"/>
                    <a:pt x="18026" y="10785"/>
                  </a:cubicBezTo>
                  <a:cubicBezTo>
                    <a:pt x="18026" y="8699"/>
                    <a:pt x="17332" y="6968"/>
                    <a:pt x="15930" y="5562"/>
                  </a:cubicBezTo>
                  <a:cubicBezTo>
                    <a:pt x="14528" y="4172"/>
                    <a:pt x="12818" y="3461"/>
                    <a:pt x="10769" y="3461"/>
                  </a:cubicBezTo>
                  <a:cubicBezTo>
                    <a:pt x="8751" y="3461"/>
                    <a:pt x="7041" y="4156"/>
                    <a:pt x="5639" y="5562"/>
                  </a:cubicBezTo>
                  <a:cubicBezTo>
                    <a:pt x="4252" y="6953"/>
                    <a:pt x="3544" y="8699"/>
                    <a:pt x="3544" y="10785"/>
                  </a:cubicBezTo>
                  <a:cubicBezTo>
                    <a:pt x="3544" y="12870"/>
                    <a:pt x="4237" y="14601"/>
                    <a:pt x="5639" y="16007"/>
                  </a:cubicBezTo>
                  <a:cubicBezTo>
                    <a:pt x="7041" y="17397"/>
                    <a:pt x="8751" y="18108"/>
                    <a:pt x="10769" y="18108"/>
                  </a:cubicBezTo>
                  <a:close/>
                  <a:moveTo>
                    <a:pt x="18442" y="18479"/>
                  </a:moveTo>
                  <a:cubicBezTo>
                    <a:pt x="16331" y="20565"/>
                    <a:pt x="13789" y="21600"/>
                    <a:pt x="10785" y="21600"/>
                  </a:cubicBezTo>
                  <a:cubicBezTo>
                    <a:pt x="7780" y="21600"/>
                    <a:pt x="5238" y="20565"/>
                    <a:pt x="3143" y="18479"/>
                  </a:cubicBezTo>
                  <a:cubicBezTo>
                    <a:pt x="1048" y="16393"/>
                    <a:pt x="0" y="13828"/>
                    <a:pt x="0" y="10800"/>
                  </a:cubicBezTo>
                  <a:cubicBezTo>
                    <a:pt x="0" y="7756"/>
                    <a:pt x="1048" y="5191"/>
                    <a:pt x="3143" y="3121"/>
                  </a:cubicBezTo>
                  <a:cubicBezTo>
                    <a:pt x="5238" y="1035"/>
                    <a:pt x="7780" y="0"/>
                    <a:pt x="10785" y="0"/>
                  </a:cubicBezTo>
                  <a:cubicBezTo>
                    <a:pt x="13789" y="0"/>
                    <a:pt x="16346" y="1035"/>
                    <a:pt x="18442" y="3121"/>
                  </a:cubicBezTo>
                  <a:cubicBezTo>
                    <a:pt x="20552" y="5207"/>
                    <a:pt x="21600" y="7772"/>
                    <a:pt x="21600" y="10800"/>
                  </a:cubicBezTo>
                  <a:cubicBezTo>
                    <a:pt x="21600" y="13828"/>
                    <a:pt x="20537" y="16393"/>
                    <a:pt x="18442" y="1847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5AF86CDD-5B87-42CE-A06F-2776FF62BE3C}"/>
                </a:ext>
              </a:extLst>
            </p:cNvPr>
            <p:cNvSpPr/>
            <p:nvPr/>
          </p:nvSpPr>
          <p:spPr>
            <a:xfrm>
              <a:off x="3274920" y="936825"/>
              <a:ext cx="373778" cy="433800"/>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0"/>
                  </a:cubicBezTo>
                  <a:cubicBezTo>
                    <a:pt x="20737" y="3890"/>
                    <a:pt x="21600" y="6009"/>
                    <a:pt x="21600" y="8665"/>
                  </a:cubicBezTo>
                  <a:lnTo>
                    <a:pt x="21600" y="21584"/>
                  </a:lnTo>
                  <a:lnTo>
                    <a:pt x="17361" y="21584"/>
                  </a:lnTo>
                  <a:lnTo>
                    <a:pt x="17361" y="8887"/>
                  </a:lnTo>
                  <a:cubicBezTo>
                    <a:pt x="17361" y="7179"/>
                    <a:pt x="16829" y="5851"/>
                    <a:pt x="15746" y="4918"/>
                  </a:cubicBezTo>
                  <a:cubicBezTo>
                    <a:pt x="14663" y="3985"/>
                    <a:pt x="13195" y="3510"/>
                    <a:pt x="11305" y="3510"/>
                  </a:cubicBezTo>
                  <a:cubicBezTo>
                    <a:pt x="9194" y="3510"/>
                    <a:pt x="7488" y="4080"/>
                    <a:pt x="6185" y="5218"/>
                  </a:cubicBezTo>
                  <a:cubicBezTo>
                    <a:pt x="4882" y="6357"/>
                    <a:pt x="4239" y="8096"/>
                    <a:pt x="4239" y="10452"/>
                  </a:cubicBezTo>
                  <a:lnTo>
                    <a:pt x="4239" y="21600"/>
                  </a:lnTo>
                  <a:lnTo>
                    <a:pt x="0" y="21600"/>
                  </a:lnTo>
                  <a:lnTo>
                    <a:pt x="0" y="569"/>
                  </a:lnTo>
                  <a:lnTo>
                    <a:pt x="4239" y="569"/>
                  </a:lnTo>
                  <a:lnTo>
                    <a:pt x="4239" y="3605"/>
                  </a:lnTo>
                  <a:cubicBezTo>
                    <a:pt x="5946" y="1186"/>
                    <a:pt x="8570"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 name="Shape">
              <a:extLst>
                <a:ext uri="{FF2B5EF4-FFF2-40B4-BE49-F238E27FC236}">
                  <a16:creationId xmlns:a16="http://schemas.microsoft.com/office/drawing/2014/main" id="{AC81386C-CD95-4396-9EE0-F936C0F1F624}"/>
                </a:ext>
              </a:extLst>
            </p:cNvPr>
            <p:cNvSpPr/>
            <p:nvPr/>
          </p:nvSpPr>
          <p:spPr>
            <a:xfrm>
              <a:off x="3858451" y="766132"/>
              <a:ext cx="493185" cy="616083"/>
            </a:xfrm>
            <a:custGeom>
              <a:avLst/>
              <a:gdLst/>
              <a:ahLst/>
              <a:cxnLst>
                <a:cxn ang="0">
                  <a:pos x="wd2" y="hd2"/>
                </a:cxn>
                <a:cxn ang="5400000">
                  <a:pos x="wd2" y="hd2"/>
                </a:cxn>
                <a:cxn ang="10800000">
                  <a:pos x="wd2" y="hd2"/>
                </a:cxn>
                <a:cxn ang="16200000">
                  <a:pos x="wd2" y="hd2"/>
                </a:cxn>
              </a:cxnLst>
              <a:rect l="0" t="0" r="r" b="b"/>
              <a:pathLst>
                <a:path w="21600" h="21600" extrusionOk="0">
                  <a:moveTo>
                    <a:pt x="8762" y="18906"/>
                  </a:moveTo>
                  <a:cubicBezTo>
                    <a:pt x="10807" y="18906"/>
                    <a:pt x="12518" y="18427"/>
                    <a:pt x="13867" y="17458"/>
                  </a:cubicBezTo>
                  <a:lnTo>
                    <a:pt x="6871" y="11446"/>
                  </a:lnTo>
                  <a:cubicBezTo>
                    <a:pt x="5689" y="11847"/>
                    <a:pt x="4812" y="12392"/>
                    <a:pt x="4270" y="13105"/>
                  </a:cubicBezTo>
                  <a:cubicBezTo>
                    <a:pt x="3714" y="13817"/>
                    <a:pt x="3435" y="14563"/>
                    <a:pt x="3435" y="15354"/>
                  </a:cubicBezTo>
                  <a:cubicBezTo>
                    <a:pt x="3435" y="16456"/>
                    <a:pt x="3908" y="17325"/>
                    <a:pt x="4840" y="17959"/>
                  </a:cubicBezTo>
                  <a:cubicBezTo>
                    <a:pt x="5786" y="18583"/>
                    <a:pt x="7079" y="18906"/>
                    <a:pt x="8762" y="18906"/>
                  </a:cubicBezTo>
                  <a:close/>
                  <a:moveTo>
                    <a:pt x="21600" y="20264"/>
                  </a:moveTo>
                  <a:lnTo>
                    <a:pt x="18721" y="21600"/>
                  </a:lnTo>
                  <a:lnTo>
                    <a:pt x="16092" y="19351"/>
                  </a:lnTo>
                  <a:cubicBezTo>
                    <a:pt x="14173" y="20787"/>
                    <a:pt x="11697" y="21511"/>
                    <a:pt x="8693" y="21511"/>
                  </a:cubicBezTo>
                  <a:cubicBezTo>
                    <a:pt x="6106" y="21511"/>
                    <a:pt x="4006" y="20976"/>
                    <a:pt x="2406" y="19896"/>
                  </a:cubicBezTo>
                  <a:cubicBezTo>
                    <a:pt x="807" y="18816"/>
                    <a:pt x="0" y="17369"/>
                    <a:pt x="0" y="15532"/>
                  </a:cubicBezTo>
                  <a:cubicBezTo>
                    <a:pt x="0" y="14263"/>
                    <a:pt x="403" y="13105"/>
                    <a:pt x="1210" y="12047"/>
                  </a:cubicBezTo>
                  <a:cubicBezTo>
                    <a:pt x="2017" y="10989"/>
                    <a:pt x="3185" y="10154"/>
                    <a:pt x="4743" y="9542"/>
                  </a:cubicBezTo>
                  <a:cubicBezTo>
                    <a:pt x="3630" y="8417"/>
                    <a:pt x="3074" y="7159"/>
                    <a:pt x="3074" y="5779"/>
                  </a:cubicBezTo>
                  <a:cubicBezTo>
                    <a:pt x="3074" y="4064"/>
                    <a:pt x="3825" y="2672"/>
                    <a:pt x="5313" y="1603"/>
                  </a:cubicBezTo>
                  <a:cubicBezTo>
                    <a:pt x="6801" y="534"/>
                    <a:pt x="8595" y="0"/>
                    <a:pt x="10696" y="0"/>
                  </a:cubicBezTo>
                  <a:cubicBezTo>
                    <a:pt x="12420" y="0"/>
                    <a:pt x="13992" y="379"/>
                    <a:pt x="15397" y="1125"/>
                  </a:cubicBezTo>
                  <a:cubicBezTo>
                    <a:pt x="16802" y="1871"/>
                    <a:pt x="17817" y="2917"/>
                    <a:pt x="18429" y="4231"/>
                  </a:cubicBezTo>
                  <a:lnTo>
                    <a:pt x="15550" y="5567"/>
                  </a:lnTo>
                  <a:cubicBezTo>
                    <a:pt x="15174" y="4654"/>
                    <a:pt x="14562" y="3953"/>
                    <a:pt x="13714" y="3429"/>
                  </a:cubicBezTo>
                  <a:cubicBezTo>
                    <a:pt x="12865" y="2917"/>
                    <a:pt x="11878" y="2661"/>
                    <a:pt x="10779" y="2661"/>
                  </a:cubicBezTo>
                  <a:cubicBezTo>
                    <a:pt x="9597" y="2661"/>
                    <a:pt x="8595" y="2951"/>
                    <a:pt x="7761" y="3518"/>
                  </a:cubicBezTo>
                  <a:cubicBezTo>
                    <a:pt x="6940" y="4086"/>
                    <a:pt x="6523" y="4832"/>
                    <a:pt x="6523" y="5745"/>
                  </a:cubicBezTo>
                  <a:cubicBezTo>
                    <a:pt x="6523" y="6402"/>
                    <a:pt x="6718" y="6981"/>
                    <a:pt x="7093" y="7504"/>
                  </a:cubicBezTo>
                  <a:cubicBezTo>
                    <a:pt x="7483" y="8028"/>
                    <a:pt x="8053" y="8618"/>
                    <a:pt x="8818" y="9264"/>
                  </a:cubicBezTo>
                  <a:lnTo>
                    <a:pt x="15884" y="15309"/>
                  </a:lnTo>
                  <a:cubicBezTo>
                    <a:pt x="16496" y="14285"/>
                    <a:pt x="16941" y="13027"/>
                    <a:pt x="17219" y="11546"/>
                  </a:cubicBezTo>
                  <a:lnTo>
                    <a:pt x="20154" y="12915"/>
                  </a:lnTo>
                  <a:cubicBezTo>
                    <a:pt x="19806" y="14552"/>
                    <a:pt x="19138" y="16022"/>
                    <a:pt x="18151" y="17325"/>
                  </a:cubicBezTo>
                  <a:cubicBezTo>
                    <a:pt x="18151" y="17325"/>
                    <a:pt x="21600" y="20264"/>
                    <a:pt x="21600" y="20264"/>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 name="Shape">
              <a:extLst>
                <a:ext uri="{FF2B5EF4-FFF2-40B4-BE49-F238E27FC236}">
                  <a16:creationId xmlns:a16="http://schemas.microsoft.com/office/drawing/2014/main" id="{04EDAC78-BD11-4BA5-B050-52E9E100D9CE}"/>
                </a:ext>
              </a:extLst>
            </p:cNvPr>
            <p:cNvSpPr/>
            <p:nvPr/>
          </p:nvSpPr>
          <p:spPr>
            <a:xfrm>
              <a:off x="27787" y="1643414"/>
              <a:ext cx="447136" cy="602110"/>
            </a:xfrm>
            <a:custGeom>
              <a:avLst/>
              <a:gdLst/>
              <a:ahLst/>
              <a:cxnLst>
                <a:cxn ang="0">
                  <a:pos x="wd2" y="hd2"/>
                </a:cxn>
                <a:cxn ang="5400000">
                  <a:pos x="wd2" y="hd2"/>
                </a:cxn>
                <a:cxn ang="10800000">
                  <a:pos x="wd2" y="hd2"/>
                </a:cxn>
                <a:cxn ang="16200000">
                  <a:pos x="wd2" y="hd2"/>
                </a:cxn>
              </a:cxnLst>
              <a:rect l="0" t="0" r="r" b="b"/>
              <a:pathLst>
                <a:path w="21600" h="21600" extrusionOk="0">
                  <a:moveTo>
                    <a:pt x="10815" y="13386"/>
                  </a:moveTo>
                  <a:cubicBezTo>
                    <a:pt x="12856" y="13386"/>
                    <a:pt x="14574" y="12862"/>
                    <a:pt x="15955" y="11825"/>
                  </a:cubicBezTo>
                  <a:cubicBezTo>
                    <a:pt x="17335" y="10789"/>
                    <a:pt x="18041" y="9501"/>
                    <a:pt x="18041" y="7963"/>
                  </a:cubicBezTo>
                  <a:cubicBezTo>
                    <a:pt x="18041" y="6425"/>
                    <a:pt x="17351" y="5138"/>
                    <a:pt x="15955" y="4101"/>
                  </a:cubicBezTo>
                  <a:cubicBezTo>
                    <a:pt x="14559" y="3065"/>
                    <a:pt x="12856" y="2541"/>
                    <a:pt x="10815" y="2541"/>
                  </a:cubicBezTo>
                  <a:cubicBezTo>
                    <a:pt x="8744" y="2541"/>
                    <a:pt x="7026" y="3065"/>
                    <a:pt x="5630" y="4101"/>
                  </a:cubicBezTo>
                  <a:cubicBezTo>
                    <a:pt x="4249" y="5138"/>
                    <a:pt x="3544" y="6425"/>
                    <a:pt x="3544" y="7963"/>
                  </a:cubicBezTo>
                  <a:cubicBezTo>
                    <a:pt x="3544" y="9501"/>
                    <a:pt x="4234" y="10789"/>
                    <a:pt x="5630" y="11825"/>
                  </a:cubicBezTo>
                  <a:cubicBezTo>
                    <a:pt x="7026" y="12873"/>
                    <a:pt x="8760" y="13386"/>
                    <a:pt x="10815" y="13386"/>
                  </a:cubicBezTo>
                  <a:close/>
                  <a:moveTo>
                    <a:pt x="11276" y="0"/>
                  </a:moveTo>
                  <a:cubicBezTo>
                    <a:pt x="14129" y="0"/>
                    <a:pt x="16568" y="775"/>
                    <a:pt x="18578" y="2313"/>
                  </a:cubicBezTo>
                  <a:cubicBezTo>
                    <a:pt x="20587" y="3862"/>
                    <a:pt x="21600" y="5742"/>
                    <a:pt x="21600" y="7963"/>
                  </a:cubicBezTo>
                  <a:cubicBezTo>
                    <a:pt x="21600" y="10185"/>
                    <a:pt x="20587" y="12065"/>
                    <a:pt x="18578" y="13614"/>
                  </a:cubicBezTo>
                  <a:cubicBezTo>
                    <a:pt x="16568" y="15163"/>
                    <a:pt x="14129" y="15927"/>
                    <a:pt x="11276" y="15927"/>
                  </a:cubicBezTo>
                  <a:cubicBezTo>
                    <a:pt x="7901" y="15927"/>
                    <a:pt x="5339" y="14924"/>
                    <a:pt x="3559" y="12930"/>
                  </a:cubicBezTo>
                  <a:lnTo>
                    <a:pt x="3559" y="21600"/>
                  </a:lnTo>
                  <a:lnTo>
                    <a:pt x="0" y="21600"/>
                  </a:lnTo>
                  <a:lnTo>
                    <a:pt x="0" y="387"/>
                  </a:lnTo>
                  <a:lnTo>
                    <a:pt x="3544" y="387"/>
                  </a:lnTo>
                  <a:lnTo>
                    <a:pt x="3544" y="2996"/>
                  </a:lnTo>
                  <a:cubicBezTo>
                    <a:pt x="5323" y="991"/>
                    <a:pt x="7901" y="0"/>
                    <a:pt x="11276"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 name="Shape">
              <a:extLst>
                <a:ext uri="{FF2B5EF4-FFF2-40B4-BE49-F238E27FC236}">
                  <a16:creationId xmlns:a16="http://schemas.microsoft.com/office/drawing/2014/main" id="{6C640A2C-AFC5-4B02-88F1-9B09AEC4CBF4}"/>
                </a:ext>
              </a:extLst>
            </p:cNvPr>
            <p:cNvSpPr/>
            <p:nvPr/>
          </p:nvSpPr>
          <p:spPr>
            <a:xfrm>
              <a:off x="492230" y="1643414"/>
              <a:ext cx="431576" cy="444279"/>
            </a:xfrm>
            <a:custGeom>
              <a:avLst/>
              <a:gdLst/>
              <a:ahLst/>
              <a:cxnLst>
                <a:cxn ang="0">
                  <a:pos x="wd2" y="hd2"/>
                </a:cxn>
                <a:cxn ang="5400000">
                  <a:pos x="wd2" y="hd2"/>
                </a:cxn>
                <a:cxn ang="10800000">
                  <a:pos x="wd2" y="hd2"/>
                </a:cxn>
                <a:cxn ang="16200000">
                  <a:pos x="wd2" y="hd2"/>
                </a:cxn>
              </a:cxnLst>
              <a:rect l="0" t="0" r="r" b="b"/>
              <a:pathLst>
                <a:path w="21600" h="21600" extrusionOk="0">
                  <a:moveTo>
                    <a:pt x="11062" y="3350"/>
                  </a:moveTo>
                  <a:cubicBezTo>
                    <a:pt x="9091" y="3350"/>
                    <a:pt x="7454" y="3891"/>
                    <a:pt x="6151" y="4972"/>
                  </a:cubicBezTo>
                  <a:cubicBezTo>
                    <a:pt x="4848" y="6052"/>
                    <a:pt x="4053" y="7504"/>
                    <a:pt x="3735" y="9310"/>
                  </a:cubicBezTo>
                  <a:lnTo>
                    <a:pt x="17849" y="9310"/>
                  </a:lnTo>
                  <a:cubicBezTo>
                    <a:pt x="17547" y="7365"/>
                    <a:pt x="16752" y="5882"/>
                    <a:pt x="15481" y="4879"/>
                  </a:cubicBezTo>
                  <a:cubicBezTo>
                    <a:pt x="14241" y="3860"/>
                    <a:pt x="12763" y="3350"/>
                    <a:pt x="11062" y="3350"/>
                  </a:cubicBezTo>
                  <a:close/>
                  <a:moveTo>
                    <a:pt x="3751" y="12429"/>
                  </a:moveTo>
                  <a:cubicBezTo>
                    <a:pt x="4117" y="14266"/>
                    <a:pt x="4991" y="15687"/>
                    <a:pt x="6358" y="16706"/>
                  </a:cubicBezTo>
                  <a:cubicBezTo>
                    <a:pt x="7725" y="17725"/>
                    <a:pt x="9409" y="18219"/>
                    <a:pt x="11412" y="18219"/>
                  </a:cubicBezTo>
                  <a:cubicBezTo>
                    <a:pt x="14193" y="18219"/>
                    <a:pt x="16228" y="17215"/>
                    <a:pt x="17499" y="15223"/>
                  </a:cubicBezTo>
                  <a:lnTo>
                    <a:pt x="20630" y="16953"/>
                  </a:lnTo>
                  <a:cubicBezTo>
                    <a:pt x="18580" y="20041"/>
                    <a:pt x="15481" y="21600"/>
                    <a:pt x="11332" y="21600"/>
                  </a:cubicBezTo>
                  <a:cubicBezTo>
                    <a:pt x="7979" y="21600"/>
                    <a:pt x="5245" y="20581"/>
                    <a:pt x="3147" y="18543"/>
                  </a:cubicBezTo>
                  <a:cubicBezTo>
                    <a:pt x="1049" y="16505"/>
                    <a:pt x="0" y="13927"/>
                    <a:pt x="0" y="10808"/>
                  </a:cubicBezTo>
                  <a:cubicBezTo>
                    <a:pt x="0" y="7720"/>
                    <a:pt x="1033" y="5141"/>
                    <a:pt x="3083" y="3088"/>
                  </a:cubicBezTo>
                  <a:cubicBezTo>
                    <a:pt x="5134" y="1034"/>
                    <a:pt x="7804" y="0"/>
                    <a:pt x="11078" y="0"/>
                  </a:cubicBezTo>
                  <a:cubicBezTo>
                    <a:pt x="14177" y="0"/>
                    <a:pt x="16705" y="1065"/>
                    <a:pt x="18660" y="3181"/>
                  </a:cubicBezTo>
                  <a:cubicBezTo>
                    <a:pt x="20615" y="5296"/>
                    <a:pt x="21600" y="7859"/>
                    <a:pt x="21600" y="10839"/>
                  </a:cubicBezTo>
                  <a:cubicBezTo>
                    <a:pt x="21600" y="11364"/>
                    <a:pt x="21552" y="11888"/>
                    <a:pt x="21473" y="12444"/>
                  </a:cubicBezTo>
                  <a:lnTo>
                    <a:pt x="3751" y="12444"/>
                  </a:lnTo>
                  <a:cubicBezTo>
                    <a:pt x="3751" y="12444"/>
                    <a:pt x="3751" y="12429"/>
                    <a:pt x="3751" y="1242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 name="Shape">
              <a:extLst>
                <a:ext uri="{FF2B5EF4-FFF2-40B4-BE49-F238E27FC236}">
                  <a16:creationId xmlns:a16="http://schemas.microsoft.com/office/drawing/2014/main" id="{A0BBB560-4704-4DB8-9ED1-82DDCBBDFC30}"/>
                </a:ext>
              </a:extLst>
            </p:cNvPr>
            <p:cNvSpPr/>
            <p:nvPr/>
          </p:nvSpPr>
          <p:spPr>
            <a:xfrm>
              <a:off x="960643" y="1647384"/>
              <a:ext cx="205150" cy="429988"/>
            </a:xfrm>
            <a:custGeom>
              <a:avLst/>
              <a:gdLst/>
              <a:ahLst/>
              <a:cxnLst>
                <a:cxn ang="0">
                  <a:pos x="wd2" y="hd2"/>
                </a:cxn>
                <a:cxn ang="5400000">
                  <a:pos x="wd2" y="hd2"/>
                </a:cxn>
                <a:cxn ang="10800000">
                  <a:pos x="wd2" y="hd2"/>
                </a:cxn>
                <a:cxn ang="16200000">
                  <a:pos x="wd2" y="hd2"/>
                </a:cxn>
              </a:cxnLst>
              <a:rect l="0" t="0" r="r" b="b"/>
              <a:pathLst>
                <a:path w="21600" h="21600" extrusionOk="0">
                  <a:moveTo>
                    <a:pt x="7724" y="3940"/>
                  </a:moveTo>
                  <a:cubicBezTo>
                    <a:pt x="10265" y="1308"/>
                    <a:pt x="14913" y="0"/>
                    <a:pt x="21600" y="0"/>
                  </a:cubicBezTo>
                  <a:lnTo>
                    <a:pt x="21600" y="3861"/>
                  </a:lnTo>
                  <a:cubicBezTo>
                    <a:pt x="17788" y="3781"/>
                    <a:pt x="14545" y="4259"/>
                    <a:pt x="11803" y="5296"/>
                  </a:cubicBezTo>
                  <a:cubicBezTo>
                    <a:pt x="9061" y="6349"/>
                    <a:pt x="7724" y="8024"/>
                    <a:pt x="7724" y="10353"/>
                  </a:cubicBezTo>
                  <a:lnTo>
                    <a:pt x="7724" y="21600"/>
                  </a:lnTo>
                  <a:lnTo>
                    <a:pt x="0" y="21600"/>
                  </a:lnTo>
                  <a:lnTo>
                    <a:pt x="0" y="383"/>
                  </a:lnTo>
                  <a:lnTo>
                    <a:pt x="7724" y="383"/>
                  </a:lnTo>
                  <a:cubicBezTo>
                    <a:pt x="7724" y="383"/>
                    <a:pt x="7724" y="3940"/>
                    <a:pt x="7724" y="394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 name="Shape">
              <a:extLst>
                <a:ext uri="{FF2B5EF4-FFF2-40B4-BE49-F238E27FC236}">
                  <a16:creationId xmlns:a16="http://schemas.microsoft.com/office/drawing/2014/main" id="{F4BBB4C7-C36D-4077-B445-55900C165B39}"/>
                </a:ext>
              </a:extLst>
            </p:cNvPr>
            <p:cNvSpPr/>
            <p:nvPr/>
          </p:nvSpPr>
          <p:spPr>
            <a:xfrm>
              <a:off x="1147214" y="1643414"/>
              <a:ext cx="411887" cy="444597"/>
            </a:xfrm>
            <a:custGeom>
              <a:avLst/>
              <a:gdLst/>
              <a:ahLst/>
              <a:cxnLst>
                <a:cxn ang="0">
                  <a:pos x="wd2" y="hd2"/>
                </a:cxn>
                <a:cxn ang="5400000">
                  <a:pos x="wd2" y="hd2"/>
                </a:cxn>
                <a:cxn ang="10800000">
                  <a:pos x="wd2" y="hd2"/>
                </a:cxn>
                <a:cxn ang="16200000">
                  <a:pos x="wd2" y="hd2"/>
                </a:cxn>
              </a:cxnLst>
              <a:rect l="0" t="0" r="r" b="b"/>
              <a:pathLst>
                <a:path w="21600" h="21600" extrusionOk="0">
                  <a:moveTo>
                    <a:pt x="11641" y="21600"/>
                  </a:moveTo>
                  <a:cubicBezTo>
                    <a:pt x="8310" y="21600"/>
                    <a:pt x="5529" y="20566"/>
                    <a:pt x="3314" y="18499"/>
                  </a:cubicBezTo>
                  <a:cubicBezTo>
                    <a:pt x="1099" y="16431"/>
                    <a:pt x="0" y="13870"/>
                    <a:pt x="0" y="10800"/>
                  </a:cubicBezTo>
                  <a:cubicBezTo>
                    <a:pt x="0" y="7730"/>
                    <a:pt x="1116" y="5169"/>
                    <a:pt x="3314" y="3101"/>
                  </a:cubicBezTo>
                  <a:cubicBezTo>
                    <a:pt x="5529" y="1034"/>
                    <a:pt x="8310" y="0"/>
                    <a:pt x="11641" y="0"/>
                  </a:cubicBezTo>
                  <a:cubicBezTo>
                    <a:pt x="13823" y="0"/>
                    <a:pt x="15788" y="478"/>
                    <a:pt x="17536" y="1450"/>
                  </a:cubicBezTo>
                  <a:cubicBezTo>
                    <a:pt x="19285" y="2422"/>
                    <a:pt x="20584" y="3734"/>
                    <a:pt x="21433" y="5369"/>
                  </a:cubicBezTo>
                  <a:lnTo>
                    <a:pt x="18203" y="7097"/>
                  </a:lnTo>
                  <a:cubicBezTo>
                    <a:pt x="17636" y="6002"/>
                    <a:pt x="16770" y="5122"/>
                    <a:pt x="15605" y="4474"/>
                  </a:cubicBezTo>
                  <a:cubicBezTo>
                    <a:pt x="14439" y="3811"/>
                    <a:pt x="13123" y="3487"/>
                    <a:pt x="11641" y="3487"/>
                  </a:cubicBezTo>
                  <a:cubicBezTo>
                    <a:pt x="9426" y="3487"/>
                    <a:pt x="7577" y="4181"/>
                    <a:pt x="6079" y="5585"/>
                  </a:cubicBezTo>
                  <a:cubicBezTo>
                    <a:pt x="4580" y="6974"/>
                    <a:pt x="3847" y="8717"/>
                    <a:pt x="3847" y="10800"/>
                  </a:cubicBezTo>
                  <a:cubicBezTo>
                    <a:pt x="3847" y="12852"/>
                    <a:pt x="4596" y="14580"/>
                    <a:pt x="6079" y="15969"/>
                  </a:cubicBezTo>
                  <a:cubicBezTo>
                    <a:pt x="7561" y="17357"/>
                    <a:pt x="9426" y="18067"/>
                    <a:pt x="11641" y="18067"/>
                  </a:cubicBezTo>
                  <a:cubicBezTo>
                    <a:pt x="13123" y="18067"/>
                    <a:pt x="14439" y="17743"/>
                    <a:pt x="15621" y="17095"/>
                  </a:cubicBezTo>
                  <a:cubicBezTo>
                    <a:pt x="16804" y="16447"/>
                    <a:pt x="17703" y="15583"/>
                    <a:pt x="18319" y="14487"/>
                  </a:cubicBezTo>
                  <a:lnTo>
                    <a:pt x="21600" y="16246"/>
                  </a:lnTo>
                  <a:cubicBezTo>
                    <a:pt x="20651" y="17866"/>
                    <a:pt x="19302" y="19147"/>
                    <a:pt x="17520" y="20119"/>
                  </a:cubicBezTo>
                  <a:cubicBezTo>
                    <a:pt x="15738" y="21091"/>
                    <a:pt x="13789" y="21600"/>
                    <a:pt x="11641"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 name="Shape">
              <a:extLst>
                <a:ext uri="{FF2B5EF4-FFF2-40B4-BE49-F238E27FC236}">
                  <a16:creationId xmlns:a16="http://schemas.microsoft.com/office/drawing/2014/main" id="{D25E36BF-7F0B-4661-9310-2E364243CEE8}"/>
                </a:ext>
              </a:extLst>
            </p:cNvPr>
            <p:cNvSpPr/>
            <p:nvPr/>
          </p:nvSpPr>
          <p:spPr>
            <a:xfrm>
              <a:off x="1556083" y="1643414"/>
              <a:ext cx="431575" cy="444279"/>
            </a:xfrm>
            <a:custGeom>
              <a:avLst/>
              <a:gdLst/>
              <a:ahLst/>
              <a:cxnLst>
                <a:cxn ang="0">
                  <a:pos x="wd2" y="hd2"/>
                </a:cxn>
                <a:cxn ang="5400000">
                  <a:pos x="wd2" y="hd2"/>
                </a:cxn>
                <a:cxn ang="10800000">
                  <a:pos x="wd2" y="hd2"/>
                </a:cxn>
                <a:cxn ang="16200000">
                  <a:pos x="wd2" y="hd2"/>
                </a:cxn>
              </a:cxnLst>
              <a:rect l="0" t="0" r="r" b="b"/>
              <a:pathLst>
                <a:path w="21600" h="21600" extrusionOk="0">
                  <a:moveTo>
                    <a:pt x="11078" y="3350"/>
                  </a:moveTo>
                  <a:cubicBezTo>
                    <a:pt x="9107" y="3350"/>
                    <a:pt x="7470" y="3891"/>
                    <a:pt x="6183" y="4972"/>
                  </a:cubicBezTo>
                  <a:cubicBezTo>
                    <a:pt x="4879" y="6052"/>
                    <a:pt x="4085" y="7504"/>
                    <a:pt x="3767" y="9310"/>
                  </a:cubicBezTo>
                  <a:lnTo>
                    <a:pt x="17897" y="9310"/>
                  </a:lnTo>
                  <a:cubicBezTo>
                    <a:pt x="17579" y="7365"/>
                    <a:pt x="16800" y="5882"/>
                    <a:pt x="15528" y="4879"/>
                  </a:cubicBezTo>
                  <a:cubicBezTo>
                    <a:pt x="14241" y="3860"/>
                    <a:pt x="12763" y="3350"/>
                    <a:pt x="11078" y="3350"/>
                  </a:cubicBezTo>
                  <a:close/>
                  <a:moveTo>
                    <a:pt x="3751" y="12429"/>
                  </a:moveTo>
                  <a:cubicBezTo>
                    <a:pt x="4117" y="14266"/>
                    <a:pt x="4991" y="15687"/>
                    <a:pt x="6358" y="16706"/>
                  </a:cubicBezTo>
                  <a:cubicBezTo>
                    <a:pt x="7725" y="17725"/>
                    <a:pt x="9409" y="18219"/>
                    <a:pt x="11412" y="18219"/>
                  </a:cubicBezTo>
                  <a:cubicBezTo>
                    <a:pt x="14209" y="18219"/>
                    <a:pt x="16228" y="17215"/>
                    <a:pt x="17499" y="15223"/>
                  </a:cubicBezTo>
                  <a:lnTo>
                    <a:pt x="20630" y="16953"/>
                  </a:lnTo>
                  <a:cubicBezTo>
                    <a:pt x="18580" y="20041"/>
                    <a:pt x="15465" y="21600"/>
                    <a:pt x="11332" y="21600"/>
                  </a:cubicBezTo>
                  <a:cubicBezTo>
                    <a:pt x="7979" y="21600"/>
                    <a:pt x="5245" y="20581"/>
                    <a:pt x="3147" y="18543"/>
                  </a:cubicBezTo>
                  <a:cubicBezTo>
                    <a:pt x="1049" y="16505"/>
                    <a:pt x="0" y="13927"/>
                    <a:pt x="0" y="10808"/>
                  </a:cubicBezTo>
                  <a:cubicBezTo>
                    <a:pt x="0" y="7720"/>
                    <a:pt x="1033" y="5141"/>
                    <a:pt x="3083" y="3088"/>
                  </a:cubicBezTo>
                  <a:cubicBezTo>
                    <a:pt x="5134" y="1034"/>
                    <a:pt x="7804" y="0"/>
                    <a:pt x="11078" y="0"/>
                  </a:cubicBezTo>
                  <a:cubicBezTo>
                    <a:pt x="14177" y="0"/>
                    <a:pt x="16705" y="1065"/>
                    <a:pt x="18660" y="3181"/>
                  </a:cubicBezTo>
                  <a:cubicBezTo>
                    <a:pt x="20615" y="5296"/>
                    <a:pt x="21600" y="7859"/>
                    <a:pt x="21600" y="10839"/>
                  </a:cubicBezTo>
                  <a:cubicBezTo>
                    <a:pt x="21600" y="11364"/>
                    <a:pt x="21552" y="11888"/>
                    <a:pt x="21473" y="12444"/>
                  </a:cubicBezTo>
                  <a:lnTo>
                    <a:pt x="3751" y="12444"/>
                  </a:lnTo>
                  <a:cubicBezTo>
                    <a:pt x="3751" y="12444"/>
                    <a:pt x="3751" y="12429"/>
                    <a:pt x="3751" y="1242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 name="Shape">
              <a:extLst>
                <a:ext uri="{FF2B5EF4-FFF2-40B4-BE49-F238E27FC236}">
                  <a16:creationId xmlns:a16="http://schemas.microsoft.com/office/drawing/2014/main" id="{E3B98496-B6C6-4FDF-BC1C-8FCCC0AA3BF9}"/>
                </a:ext>
              </a:extLst>
            </p:cNvPr>
            <p:cNvSpPr/>
            <p:nvPr/>
          </p:nvSpPr>
          <p:spPr>
            <a:xfrm>
              <a:off x="2024496" y="1643414"/>
              <a:ext cx="446820" cy="602110"/>
            </a:xfrm>
            <a:custGeom>
              <a:avLst/>
              <a:gdLst/>
              <a:ahLst/>
              <a:cxnLst>
                <a:cxn ang="0">
                  <a:pos x="wd2" y="hd2"/>
                </a:cxn>
                <a:cxn ang="5400000">
                  <a:pos x="wd2" y="hd2"/>
                </a:cxn>
                <a:cxn ang="10800000">
                  <a:pos x="wd2" y="hd2"/>
                </a:cxn>
                <a:cxn ang="16200000">
                  <a:pos x="wd2" y="hd2"/>
                </a:cxn>
              </a:cxnLst>
              <a:rect l="0" t="0" r="r" b="b"/>
              <a:pathLst>
                <a:path w="21600" h="21600" extrusionOk="0">
                  <a:moveTo>
                    <a:pt x="10808" y="13386"/>
                  </a:moveTo>
                  <a:cubicBezTo>
                    <a:pt x="12849" y="13386"/>
                    <a:pt x="14569" y="12862"/>
                    <a:pt x="15951" y="11825"/>
                  </a:cubicBezTo>
                  <a:cubicBezTo>
                    <a:pt x="17332" y="10789"/>
                    <a:pt x="18038" y="9501"/>
                    <a:pt x="18038" y="7963"/>
                  </a:cubicBezTo>
                  <a:cubicBezTo>
                    <a:pt x="18038" y="6425"/>
                    <a:pt x="17348" y="5138"/>
                    <a:pt x="15951" y="4101"/>
                  </a:cubicBezTo>
                  <a:cubicBezTo>
                    <a:pt x="14554" y="3065"/>
                    <a:pt x="12849" y="2541"/>
                    <a:pt x="10808" y="2541"/>
                  </a:cubicBezTo>
                  <a:cubicBezTo>
                    <a:pt x="8735" y="2541"/>
                    <a:pt x="7016" y="3065"/>
                    <a:pt x="5619" y="4101"/>
                  </a:cubicBezTo>
                  <a:cubicBezTo>
                    <a:pt x="4237" y="5138"/>
                    <a:pt x="3531" y="6425"/>
                    <a:pt x="3531" y="7963"/>
                  </a:cubicBezTo>
                  <a:cubicBezTo>
                    <a:pt x="3531" y="9501"/>
                    <a:pt x="4222" y="10789"/>
                    <a:pt x="5619" y="11825"/>
                  </a:cubicBezTo>
                  <a:cubicBezTo>
                    <a:pt x="7016" y="12873"/>
                    <a:pt x="8751" y="13386"/>
                    <a:pt x="10808" y="13386"/>
                  </a:cubicBezTo>
                  <a:close/>
                  <a:moveTo>
                    <a:pt x="11268" y="0"/>
                  </a:moveTo>
                  <a:cubicBezTo>
                    <a:pt x="14124" y="0"/>
                    <a:pt x="16565" y="775"/>
                    <a:pt x="18576" y="2313"/>
                  </a:cubicBezTo>
                  <a:cubicBezTo>
                    <a:pt x="20587" y="3862"/>
                    <a:pt x="21600" y="5742"/>
                    <a:pt x="21600" y="7963"/>
                  </a:cubicBezTo>
                  <a:cubicBezTo>
                    <a:pt x="21600" y="10185"/>
                    <a:pt x="20587" y="12065"/>
                    <a:pt x="18576" y="13614"/>
                  </a:cubicBezTo>
                  <a:cubicBezTo>
                    <a:pt x="16565" y="15163"/>
                    <a:pt x="14124" y="15927"/>
                    <a:pt x="11268" y="15927"/>
                  </a:cubicBezTo>
                  <a:cubicBezTo>
                    <a:pt x="7891" y="15927"/>
                    <a:pt x="5327" y="14924"/>
                    <a:pt x="3546" y="12930"/>
                  </a:cubicBezTo>
                  <a:lnTo>
                    <a:pt x="3546" y="21600"/>
                  </a:lnTo>
                  <a:lnTo>
                    <a:pt x="0" y="21600"/>
                  </a:lnTo>
                  <a:lnTo>
                    <a:pt x="0" y="387"/>
                  </a:lnTo>
                  <a:lnTo>
                    <a:pt x="3546" y="387"/>
                  </a:lnTo>
                  <a:lnTo>
                    <a:pt x="3546" y="2996"/>
                  </a:lnTo>
                  <a:cubicBezTo>
                    <a:pt x="5312" y="991"/>
                    <a:pt x="7891" y="0"/>
                    <a:pt x="11268"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 name="Shape">
              <a:extLst>
                <a:ext uri="{FF2B5EF4-FFF2-40B4-BE49-F238E27FC236}">
                  <a16:creationId xmlns:a16="http://schemas.microsoft.com/office/drawing/2014/main" id="{9A4BAC57-C6D8-4579-88C9-9A3C7ECA7B7B}"/>
                </a:ext>
              </a:extLst>
            </p:cNvPr>
            <p:cNvSpPr/>
            <p:nvPr/>
          </p:nvSpPr>
          <p:spPr>
            <a:xfrm>
              <a:off x="2465122" y="1536235"/>
              <a:ext cx="269298"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83" y="7425"/>
                  </a:lnTo>
                  <a:lnTo>
                    <a:pt x="12583" y="16438"/>
                  </a:lnTo>
                  <a:cubicBezTo>
                    <a:pt x="12583" y="17262"/>
                    <a:pt x="12914" y="17837"/>
                    <a:pt x="13576" y="18188"/>
                  </a:cubicBezTo>
                  <a:cubicBezTo>
                    <a:pt x="14239" y="18538"/>
                    <a:pt x="15232" y="18713"/>
                    <a:pt x="16582" y="18725"/>
                  </a:cubicBezTo>
                  <a:cubicBezTo>
                    <a:pt x="17932" y="18737"/>
                    <a:pt x="19613" y="18725"/>
                    <a:pt x="21600" y="18675"/>
                  </a:cubicBezTo>
                  <a:lnTo>
                    <a:pt x="21600" y="21263"/>
                  </a:lnTo>
                  <a:cubicBezTo>
                    <a:pt x="16455" y="21600"/>
                    <a:pt x="12685" y="21388"/>
                    <a:pt x="10291" y="20650"/>
                  </a:cubicBezTo>
                  <a:cubicBezTo>
                    <a:pt x="7896" y="19913"/>
                    <a:pt x="6699" y="18500"/>
                    <a:pt x="6699" y="16450"/>
                  </a:cubicBezTo>
                  <a:lnTo>
                    <a:pt x="6699" y="7438"/>
                  </a:lnTo>
                  <a:lnTo>
                    <a:pt x="0" y="7438"/>
                  </a:lnTo>
                  <a:lnTo>
                    <a:pt x="0" y="4650"/>
                  </a:lnTo>
                  <a:lnTo>
                    <a:pt x="6699" y="4650"/>
                  </a:lnTo>
                  <a:lnTo>
                    <a:pt x="6699" y="862"/>
                  </a:lnTo>
                  <a:lnTo>
                    <a:pt x="12583" y="0"/>
                  </a:lnTo>
                  <a:lnTo>
                    <a:pt x="12583" y="4650"/>
                  </a:lnTo>
                  <a:lnTo>
                    <a:pt x="21600" y="4650"/>
                  </a:lnTo>
                  <a:cubicBezTo>
                    <a:pt x="21600" y="4650"/>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a:extLst>
                <a:ext uri="{FF2B5EF4-FFF2-40B4-BE49-F238E27FC236}">
                  <a16:creationId xmlns:a16="http://schemas.microsoft.com/office/drawing/2014/main" id="{365673AE-1714-43A0-897D-98C73B6044DE}"/>
                </a:ext>
              </a:extLst>
            </p:cNvPr>
            <p:cNvSpPr/>
            <p:nvPr/>
          </p:nvSpPr>
          <p:spPr>
            <a:xfrm>
              <a:off x="2758872" y="1476691"/>
              <a:ext cx="98764" cy="597982"/>
            </a:xfrm>
            <a:custGeom>
              <a:avLst/>
              <a:gdLst/>
              <a:ahLst/>
              <a:cxnLst>
                <a:cxn ang="0">
                  <a:pos x="wd2" y="hd2"/>
                </a:cxn>
                <a:cxn ang="5400000">
                  <a:pos x="wd2" y="hd2"/>
                </a:cxn>
                <a:cxn ang="10800000">
                  <a:pos x="wd2" y="hd2"/>
                </a:cxn>
                <a:cxn ang="16200000">
                  <a:pos x="wd2" y="hd2"/>
                </a:cxn>
              </a:cxnLst>
              <a:rect l="0" t="0" r="r" b="b"/>
              <a:pathLst>
                <a:path w="21600" h="21600" extrusionOk="0">
                  <a:moveTo>
                    <a:pt x="2778" y="21600"/>
                  </a:moveTo>
                  <a:lnTo>
                    <a:pt x="2778" y="6343"/>
                  </a:lnTo>
                  <a:lnTo>
                    <a:pt x="18822" y="6343"/>
                  </a:lnTo>
                  <a:lnTo>
                    <a:pt x="18822" y="21600"/>
                  </a:lnTo>
                  <a:cubicBezTo>
                    <a:pt x="18822" y="21600"/>
                    <a:pt x="2778" y="21600"/>
                    <a:pt x="2778" y="21600"/>
                  </a:cubicBezTo>
                  <a:close/>
                  <a:moveTo>
                    <a:pt x="10904" y="3567"/>
                  </a:moveTo>
                  <a:cubicBezTo>
                    <a:pt x="7848" y="3567"/>
                    <a:pt x="5209" y="3395"/>
                    <a:pt x="3125" y="3051"/>
                  </a:cubicBezTo>
                  <a:cubicBezTo>
                    <a:pt x="1042" y="2707"/>
                    <a:pt x="0" y="2283"/>
                    <a:pt x="0" y="1801"/>
                  </a:cubicBezTo>
                  <a:cubicBezTo>
                    <a:pt x="0" y="1319"/>
                    <a:pt x="1042" y="895"/>
                    <a:pt x="3125" y="539"/>
                  </a:cubicBezTo>
                  <a:cubicBezTo>
                    <a:pt x="5209" y="184"/>
                    <a:pt x="7779" y="0"/>
                    <a:pt x="10904" y="0"/>
                  </a:cubicBezTo>
                  <a:cubicBezTo>
                    <a:pt x="13891" y="0"/>
                    <a:pt x="16391" y="184"/>
                    <a:pt x="18475" y="539"/>
                  </a:cubicBezTo>
                  <a:cubicBezTo>
                    <a:pt x="20558" y="895"/>
                    <a:pt x="21600" y="1319"/>
                    <a:pt x="21600" y="1801"/>
                  </a:cubicBezTo>
                  <a:cubicBezTo>
                    <a:pt x="21600" y="2283"/>
                    <a:pt x="20558" y="2707"/>
                    <a:pt x="18475" y="3051"/>
                  </a:cubicBezTo>
                  <a:cubicBezTo>
                    <a:pt x="16391" y="3395"/>
                    <a:pt x="1389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Shape">
              <a:extLst>
                <a:ext uri="{FF2B5EF4-FFF2-40B4-BE49-F238E27FC236}">
                  <a16:creationId xmlns:a16="http://schemas.microsoft.com/office/drawing/2014/main" id="{8FA5C483-D1D8-4C85-9233-C370F76AFB8E}"/>
                </a:ext>
              </a:extLst>
            </p:cNvPr>
            <p:cNvSpPr/>
            <p:nvPr/>
          </p:nvSpPr>
          <p:spPr>
            <a:xfrm>
              <a:off x="2889869" y="1643414"/>
              <a:ext cx="445231" cy="443961"/>
            </a:xfrm>
            <a:custGeom>
              <a:avLst/>
              <a:gdLst/>
              <a:ahLst/>
              <a:cxnLst>
                <a:cxn ang="0">
                  <a:pos x="wd2" y="hd2"/>
                </a:cxn>
                <a:cxn ang="5400000">
                  <a:pos x="wd2" y="hd2"/>
                </a:cxn>
                <a:cxn ang="10800000">
                  <a:pos x="wd2" y="hd2"/>
                </a:cxn>
                <a:cxn ang="16200000">
                  <a:pos x="wd2" y="hd2"/>
                </a:cxn>
              </a:cxnLst>
              <a:rect l="0" t="0" r="r" b="b"/>
              <a:pathLst>
                <a:path w="21600" h="21600" extrusionOk="0">
                  <a:moveTo>
                    <a:pt x="10785" y="18108"/>
                  </a:moveTo>
                  <a:cubicBezTo>
                    <a:pt x="12834" y="18108"/>
                    <a:pt x="14559" y="17413"/>
                    <a:pt x="15946" y="16007"/>
                  </a:cubicBezTo>
                  <a:cubicBezTo>
                    <a:pt x="17348" y="14616"/>
                    <a:pt x="18041" y="12870"/>
                    <a:pt x="18041" y="10785"/>
                  </a:cubicBezTo>
                  <a:cubicBezTo>
                    <a:pt x="18041" y="8699"/>
                    <a:pt x="17348" y="6968"/>
                    <a:pt x="15946" y="5562"/>
                  </a:cubicBezTo>
                  <a:cubicBezTo>
                    <a:pt x="14559" y="4172"/>
                    <a:pt x="12834" y="3461"/>
                    <a:pt x="10785" y="3461"/>
                  </a:cubicBezTo>
                  <a:cubicBezTo>
                    <a:pt x="8766" y="3461"/>
                    <a:pt x="7056" y="4156"/>
                    <a:pt x="5654" y="5562"/>
                  </a:cubicBezTo>
                  <a:cubicBezTo>
                    <a:pt x="4252" y="6953"/>
                    <a:pt x="3559" y="8699"/>
                    <a:pt x="3559" y="10785"/>
                  </a:cubicBezTo>
                  <a:cubicBezTo>
                    <a:pt x="3559" y="12870"/>
                    <a:pt x="4252" y="14601"/>
                    <a:pt x="5654" y="16007"/>
                  </a:cubicBezTo>
                  <a:cubicBezTo>
                    <a:pt x="7056" y="17413"/>
                    <a:pt x="8766" y="18108"/>
                    <a:pt x="10785" y="18108"/>
                  </a:cubicBezTo>
                  <a:close/>
                  <a:moveTo>
                    <a:pt x="18442" y="18479"/>
                  </a:moveTo>
                  <a:cubicBezTo>
                    <a:pt x="16331" y="20565"/>
                    <a:pt x="13789" y="21600"/>
                    <a:pt x="10785" y="21600"/>
                  </a:cubicBezTo>
                  <a:cubicBezTo>
                    <a:pt x="7780" y="21600"/>
                    <a:pt x="5238" y="20565"/>
                    <a:pt x="3143" y="18479"/>
                  </a:cubicBezTo>
                  <a:cubicBezTo>
                    <a:pt x="1048" y="16393"/>
                    <a:pt x="0" y="13828"/>
                    <a:pt x="0" y="10800"/>
                  </a:cubicBezTo>
                  <a:cubicBezTo>
                    <a:pt x="0" y="7756"/>
                    <a:pt x="1048" y="5191"/>
                    <a:pt x="3143" y="3121"/>
                  </a:cubicBezTo>
                  <a:cubicBezTo>
                    <a:pt x="5238" y="1035"/>
                    <a:pt x="7780" y="0"/>
                    <a:pt x="10785" y="0"/>
                  </a:cubicBezTo>
                  <a:cubicBezTo>
                    <a:pt x="13789" y="0"/>
                    <a:pt x="16346" y="1035"/>
                    <a:pt x="18442" y="3121"/>
                  </a:cubicBezTo>
                  <a:cubicBezTo>
                    <a:pt x="20552" y="5207"/>
                    <a:pt x="21600" y="7772"/>
                    <a:pt x="21600" y="10800"/>
                  </a:cubicBezTo>
                  <a:cubicBezTo>
                    <a:pt x="21600" y="13828"/>
                    <a:pt x="20552" y="16393"/>
                    <a:pt x="18442" y="1847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 name="Shape">
              <a:extLst>
                <a:ext uri="{FF2B5EF4-FFF2-40B4-BE49-F238E27FC236}">
                  <a16:creationId xmlns:a16="http://schemas.microsoft.com/office/drawing/2014/main" id="{DC5D85FD-0891-46CC-A58C-01AFFB44977B}"/>
                </a:ext>
              </a:extLst>
            </p:cNvPr>
            <p:cNvSpPr/>
            <p:nvPr/>
          </p:nvSpPr>
          <p:spPr>
            <a:xfrm>
              <a:off x="3374160" y="1643414"/>
              <a:ext cx="373778" cy="433800"/>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0"/>
                  </a:cubicBezTo>
                  <a:cubicBezTo>
                    <a:pt x="20737" y="3890"/>
                    <a:pt x="21600" y="6009"/>
                    <a:pt x="21600" y="8665"/>
                  </a:cubicBezTo>
                  <a:lnTo>
                    <a:pt x="21600" y="21584"/>
                  </a:lnTo>
                  <a:lnTo>
                    <a:pt x="17361" y="21584"/>
                  </a:lnTo>
                  <a:lnTo>
                    <a:pt x="17361" y="8887"/>
                  </a:lnTo>
                  <a:cubicBezTo>
                    <a:pt x="17361" y="7179"/>
                    <a:pt x="16829" y="5851"/>
                    <a:pt x="15746" y="4918"/>
                  </a:cubicBezTo>
                  <a:cubicBezTo>
                    <a:pt x="14681" y="3985"/>
                    <a:pt x="13195" y="3510"/>
                    <a:pt x="11305" y="3510"/>
                  </a:cubicBezTo>
                  <a:cubicBezTo>
                    <a:pt x="9194" y="3510"/>
                    <a:pt x="7488" y="4080"/>
                    <a:pt x="6185" y="5218"/>
                  </a:cubicBezTo>
                  <a:cubicBezTo>
                    <a:pt x="4882" y="6357"/>
                    <a:pt x="4239" y="8096"/>
                    <a:pt x="4239" y="10452"/>
                  </a:cubicBezTo>
                  <a:lnTo>
                    <a:pt x="4239" y="21600"/>
                  </a:lnTo>
                  <a:lnTo>
                    <a:pt x="0" y="21600"/>
                  </a:lnTo>
                  <a:lnTo>
                    <a:pt x="0" y="569"/>
                  </a:lnTo>
                  <a:lnTo>
                    <a:pt x="4239" y="569"/>
                  </a:lnTo>
                  <a:lnTo>
                    <a:pt x="4239" y="3574"/>
                  </a:lnTo>
                  <a:cubicBezTo>
                    <a:pt x="5946" y="1186"/>
                    <a:pt x="8589"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 name="Shape">
              <a:extLst>
                <a:ext uri="{FF2B5EF4-FFF2-40B4-BE49-F238E27FC236}">
                  <a16:creationId xmlns:a16="http://schemas.microsoft.com/office/drawing/2014/main" id="{16E0CB5D-F181-48DC-AFE0-AAA4184FD1E1}"/>
                </a:ext>
              </a:extLst>
            </p:cNvPr>
            <p:cNvSpPr/>
            <p:nvPr/>
          </p:nvSpPr>
          <p:spPr>
            <a:xfrm>
              <a:off x="3969600" y="1460813"/>
              <a:ext cx="73359" cy="6167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 name="Shape">
              <a:extLst>
                <a:ext uri="{FF2B5EF4-FFF2-40B4-BE49-F238E27FC236}">
                  <a16:creationId xmlns:a16="http://schemas.microsoft.com/office/drawing/2014/main" id="{D7AA06D6-9DF2-49E3-BD75-017C4E38D390}"/>
                </a:ext>
              </a:extLst>
            </p:cNvPr>
            <p:cNvSpPr/>
            <p:nvPr/>
          </p:nvSpPr>
          <p:spPr>
            <a:xfrm>
              <a:off x="4084718" y="1643414"/>
              <a:ext cx="446819" cy="443961"/>
            </a:xfrm>
            <a:custGeom>
              <a:avLst/>
              <a:gdLst/>
              <a:ahLst/>
              <a:cxnLst>
                <a:cxn ang="0">
                  <a:pos x="wd2" y="hd2"/>
                </a:cxn>
                <a:cxn ang="5400000">
                  <a:pos x="wd2" y="hd2"/>
                </a:cxn>
                <a:cxn ang="10800000">
                  <a:pos x="wd2" y="hd2"/>
                </a:cxn>
                <a:cxn ang="16200000">
                  <a:pos x="wd2" y="hd2"/>
                </a:cxn>
              </a:cxnLst>
              <a:rect l="0" t="0" r="r" b="b"/>
              <a:pathLst>
                <a:path w="21600" h="21600" extrusionOk="0">
                  <a:moveTo>
                    <a:pt x="10777" y="18139"/>
                  </a:moveTo>
                  <a:cubicBezTo>
                    <a:pt x="12849" y="18139"/>
                    <a:pt x="14569" y="17428"/>
                    <a:pt x="15966" y="16022"/>
                  </a:cubicBezTo>
                  <a:cubicBezTo>
                    <a:pt x="17348" y="14616"/>
                    <a:pt x="18054" y="12870"/>
                    <a:pt x="18054" y="10785"/>
                  </a:cubicBezTo>
                  <a:cubicBezTo>
                    <a:pt x="18054" y="8699"/>
                    <a:pt x="17363" y="6953"/>
                    <a:pt x="15966" y="5547"/>
                  </a:cubicBezTo>
                  <a:cubicBezTo>
                    <a:pt x="14584" y="4141"/>
                    <a:pt x="12849" y="3430"/>
                    <a:pt x="10777" y="3430"/>
                  </a:cubicBezTo>
                  <a:cubicBezTo>
                    <a:pt x="8735" y="3430"/>
                    <a:pt x="7016" y="4141"/>
                    <a:pt x="5634" y="5547"/>
                  </a:cubicBezTo>
                  <a:cubicBezTo>
                    <a:pt x="4237" y="6953"/>
                    <a:pt x="3546" y="8699"/>
                    <a:pt x="3546" y="10785"/>
                  </a:cubicBezTo>
                  <a:cubicBezTo>
                    <a:pt x="3546" y="12870"/>
                    <a:pt x="4237" y="14616"/>
                    <a:pt x="5634" y="16022"/>
                  </a:cubicBezTo>
                  <a:cubicBezTo>
                    <a:pt x="7016" y="17444"/>
                    <a:pt x="8735" y="18139"/>
                    <a:pt x="10777" y="18139"/>
                  </a:cubicBezTo>
                  <a:close/>
                  <a:moveTo>
                    <a:pt x="18054" y="510"/>
                  </a:moveTo>
                  <a:lnTo>
                    <a:pt x="21600" y="510"/>
                  </a:lnTo>
                  <a:lnTo>
                    <a:pt x="21600" y="21059"/>
                  </a:lnTo>
                  <a:lnTo>
                    <a:pt x="18054" y="21059"/>
                  </a:lnTo>
                  <a:lnTo>
                    <a:pt x="18054" y="17536"/>
                  </a:lnTo>
                  <a:cubicBezTo>
                    <a:pt x="16288" y="20256"/>
                    <a:pt x="13709" y="21600"/>
                    <a:pt x="10332" y="21600"/>
                  </a:cubicBezTo>
                  <a:cubicBezTo>
                    <a:pt x="7476" y="21600"/>
                    <a:pt x="5035" y="20549"/>
                    <a:pt x="3024" y="18464"/>
                  </a:cubicBezTo>
                  <a:cubicBezTo>
                    <a:pt x="1013" y="16362"/>
                    <a:pt x="0" y="13813"/>
                    <a:pt x="0" y="10800"/>
                  </a:cubicBezTo>
                  <a:cubicBezTo>
                    <a:pt x="0" y="7787"/>
                    <a:pt x="1013" y="5238"/>
                    <a:pt x="3024" y="3136"/>
                  </a:cubicBezTo>
                  <a:cubicBezTo>
                    <a:pt x="5035" y="1035"/>
                    <a:pt x="7476" y="0"/>
                    <a:pt x="10332" y="0"/>
                  </a:cubicBezTo>
                  <a:cubicBezTo>
                    <a:pt x="13709" y="0"/>
                    <a:pt x="16273" y="1360"/>
                    <a:pt x="18054" y="4064"/>
                  </a:cubicBezTo>
                  <a:cubicBezTo>
                    <a:pt x="18054" y="4064"/>
                    <a:pt x="18054" y="510"/>
                    <a:pt x="18054" y="51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Shape">
              <a:extLst>
                <a:ext uri="{FF2B5EF4-FFF2-40B4-BE49-F238E27FC236}">
                  <a16:creationId xmlns:a16="http://schemas.microsoft.com/office/drawing/2014/main" id="{67F854CB-4400-4B50-8E68-F36DA4447BEF}"/>
                </a:ext>
              </a:extLst>
            </p:cNvPr>
            <p:cNvSpPr/>
            <p:nvPr/>
          </p:nvSpPr>
          <p:spPr>
            <a:xfrm>
              <a:off x="4596797" y="1484630"/>
              <a:ext cx="446819" cy="602110"/>
            </a:xfrm>
            <a:custGeom>
              <a:avLst/>
              <a:gdLst/>
              <a:ahLst/>
              <a:cxnLst>
                <a:cxn ang="0">
                  <a:pos x="wd2" y="hd2"/>
                </a:cxn>
                <a:cxn ang="5400000">
                  <a:pos x="wd2" y="hd2"/>
                </a:cxn>
                <a:cxn ang="10800000">
                  <a:pos x="wd2" y="hd2"/>
                </a:cxn>
                <a:cxn ang="16200000">
                  <a:pos x="wd2" y="hd2"/>
                </a:cxn>
              </a:cxnLst>
              <a:rect l="0" t="0" r="r" b="b"/>
              <a:pathLst>
                <a:path w="21600" h="21600" extrusionOk="0">
                  <a:moveTo>
                    <a:pt x="10823" y="19059"/>
                  </a:moveTo>
                  <a:cubicBezTo>
                    <a:pt x="12865" y="19059"/>
                    <a:pt x="14584" y="18535"/>
                    <a:pt x="15966" y="17499"/>
                  </a:cubicBezTo>
                  <a:cubicBezTo>
                    <a:pt x="17348" y="16462"/>
                    <a:pt x="18054" y="15175"/>
                    <a:pt x="18054" y="13637"/>
                  </a:cubicBezTo>
                  <a:cubicBezTo>
                    <a:pt x="18054" y="12099"/>
                    <a:pt x="17363" y="10811"/>
                    <a:pt x="15966" y="9775"/>
                  </a:cubicBezTo>
                  <a:cubicBezTo>
                    <a:pt x="14584" y="8738"/>
                    <a:pt x="12865" y="8214"/>
                    <a:pt x="10823" y="8214"/>
                  </a:cubicBezTo>
                  <a:cubicBezTo>
                    <a:pt x="8751" y="8214"/>
                    <a:pt x="7031" y="8738"/>
                    <a:pt x="5634" y="9775"/>
                  </a:cubicBezTo>
                  <a:cubicBezTo>
                    <a:pt x="4237" y="10811"/>
                    <a:pt x="3546" y="12099"/>
                    <a:pt x="3546" y="13637"/>
                  </a:cubicBezTo>
                  <a:cubicBezTo>
                    <a:pt x="3546" y="15175"/>
                    <a:pt x="4237" y="16462"/>
                    <a:pt x="5634" y="17499"/>
                  </a:cubicBezTo>
                  <a:cubicBezTo>
                    <a:pt x="7016" y="18547"/>
                    <a:pt x="8751" y="19059"/>
                    <a:pt x="10823" y="19059"/>
                  </a:cubicBezTo>
                  <a:close/>
                  <a:moveTo>
                    <a:pt x="11268" y="5673"/>
                  </a:moveTo>
                  <a:cubicBezTo>
                    <a:pt x="14124" y="5673"/>
                    <a:pt x="16565" y="6448"/>
                    <a:pt x="18576" y="7986"/>
                  </a:cubicBezTo>
                  <a:cubicBezTo>
                    <a:pt x="20587" y="9535"/>
                    <a:pt x="21600" y="11415"/>
                    <a:pt x="21600" y="13637"/>
                  </a:cubicBezTo>
                  <a:cubicBezTo>
                    <a:pt x="21600" y="15858"/>
                    <a:pt x="20587" y="17738"/>
                    <a:pt x="18576" y="19287"/>
                  </a:cubicBezTo>
                  <a:cubicBezTo>
                    <a:pt x="16565" y="20837"/>
                    <a:pt x="14124" y="21600"/>
                    <a:pt x="11268" y="21600"/>
                  </a:cubicBezTo>
                  <a:cubicBezTo>
                    <a:pt x="7891" y="21600"/>
                    <a:pt x="5327" y="20597"/>
                    <a:pt x="3546" y="18604"/>
                  </a:cubicBezTo>
                  <a:lnTo>
                    <a:pt x="3546" y="21213"/>
                  </a:lnTo>
                  <a:lnTo>
                    <a:pt x="0" y="21213"/>
                  </a:lnTo>
                  <a:lnTo>
                    <a:pt x="0" y="0"/>
                  </a:lnTo>
                  <a:lnTo>
                    <a:pt x="3546" y="0"/>
                  </a:lnTo>
                  <a:lnTo>
                    <a:pt x="3546" y="8670"/>
                  </a:lnTo>
                  <a:cubicBezTo>
                    <a:pt x="5327" y="6665"/>
                    <a:pt x="7891" y="5673"/>
                    <a:pt x="11268" y="5673"/>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52" name="Body Level One…">
            <a:extLst>
              <a:ext uri="{FF2B5EF4-FFF2-40B4-BE49-F238E27FC236}">
                <a16:creationId xmlns:a16="http://schemas.microsoft.com/office/drawing/2014/main" id="{B5458B80-97DE-4C7F-B913-3C5998C7B619}"/>
              </a:ext>
            </a:extLst>
          </p:cNvPr>
          <p:cNvSpPr txBox="1">
            <a:spLocks noGrp="1"/>
          </p:cNvSpPr>
          <p:nvPr>
            <p:ph type="body" sz="half" idx="10" hasCustomPrompt="1"/>
          </p:nvPr>
        </p:nvSpPr>
        <p:spPr>
          <a:xfrm>
            <a:off x="1784350" y="7903285"/>
            <a:ext cx="20828000" cy="704738"/>
          </a:xfrm>
          <a:prstGeom prst="rect">
            <a:avLst/>
          </a:prstGeom>
        </p:spPr>
        <p:txBody>
          <a:bodyPr anchor="t">
            <a:noAutofit/>
          </a:bodyPr>
          <a:lstStyle>
            <a:lvl1pPr algn="ctr">
              <a:spcBef>
                <a:spcPts val="0"/>
              </a:spcBef>
              <a:defRPr/>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rPr lang="fr-FR" dirty="0"/>
              <a:t>Date</a:t>
            </a:r>
            <a:endParaRPr dirty="0"/>
          </a:p>
        </p:txBody>
      </p:sp>
      <p:sp>
        <p:nvSpPr>
          <p:cNvPr id="54" name="Body Level One…">
            <a:extLst>
              <a:ext uri="{FF2B5EF4-FFF2-40B4-BE49-F238E27FC236}">
                <a16:creationId xmlns:a16="http://schemas.microsoft.com/office/drawing/2014/main" id="{24175C39-235C-444C-B449-C8C3E167FB5B}"/>
              </a:ext>
            </a:extLst>
          </p:cNvPr>
          <p:cNvSpPr txBox="1">
            <a:spLocks noGrp="1"/>
          </p:cNvSpPr>
          <p:nvPr>
            <p:ph type="body" sz="half" idx="11" hasCustomPrompt="1"/>
          </p:nvPr>
        </p:nvSpPr>
        <p:spPr>
          <a:xfrm>
            <a:off x="851667" y="12497176"/>
            <a:ext cx="6626831" cy="748923"/>
          </a:xfrm>
          <a:prstGeom prst="rect">
            <a:avLst/>
          </a:prstGeom>
        </p:spPr>
        <p:txBody>
          <a:bodyPr anchor="t">
            <a:noAutofit/>
          </a:bodyPr>
          <a:lstStyle>
            <a:lvl1pPr algn="l">
              <a:spcBef>
                <a:spcPts val="0"/>
              </a:spcBef>
              <a:defRPr/>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defRPr>
                <a:solidFill>
                  <a:srgbClr val="5E5E5E"/>
                </a:solidFill>
                <a:latin typeface="Montserrat Light"/>
                <a:ea typeface="Montserrat Light"/>
                <a:cs typeface="Montserrat Light"/>
                <a:sym typeface="Montserrat Light"/>
              </a:defRPr>
            </a:pPr>
            <a:r>
              <a:rPr lang="fr-FR" dirty="0" err="1"/>
              <a:t>Student’s</a:t>
            </a:r>
            <a:r>
              <a:rPr lang="fr-FR" dirty="0"/>
              <a:t> Name</a:t>
            </a:r>
          </a:p>
        </p:txBody>
      </p:sp>
      <p:grpSp>
        <p:nvGrpSpPr>
          <p:cNvPr id="2" name="Group 1">
            <a:extLst>
              <a:ext uri="{FF2B5EF4-FFF2-40B4-BE49-F238E27FC236}">
                <a16:creationId xmlns:a16="http://schemas.microsoft.com/office/drawing/2014/main" id="{8FA535A0-323A-49F9-8269-4DF3E8BB5930}"/>
              </a:ext>
            </a:extLst>
          </p:cNvPr>
          <p:cNvGrpSpPr/>
          <p:nvPr userDrawn="1"/>
        </p:nvGrpSpPr>
        <p:grpSpPr>
          <a:xfrm>
            <a:off x="851667" y="56635"/>
            <a:ext cx="6005432" cy="1334368"/>
            <a:chOff x="715213" y="-51418"/>
            <a:chExt cx="8247797" cy="1832607"/>
          </a:xfrm>
        </p:grpSpPr>
        <p:pic>
          <p:nvPicPr>
            <p:cNvPr id="53" name="Grafik 9">
              <a:extLst>
                <a:ext uri="{FF2B5EF4-FFF2-40B4-BE49-F238E27FC236}">
                  <a16:creationId xmlns:a16="http://schemas.microsoft.com/office/drawing/2014/main" id="{33DC9FBD-63E6-4026-96F0-05261E07FC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213" y="415592"/>
              <a:ext cx="4591221" cy="748923"/>
            </a:xfrm>
            <a:prstGeom prst="rect">
              <a:avLst/>
            </a:prstGeom>
          </p:spPr>
        </p:pic>
        <p:pic>
          <p:nvPicPr>
            <p:cNvPr id="55" name="Picture 54" descr="Shape&#10;&#10;Description automatically generated with medium confidence">
              <a:extLst>
                <a:ext uri="{FF2B5EF4-FFF2-40B4-BE49-F238E27FC236}">
                  <a16:creationId xmlns:a16="http://schemas.microsoft.com/office/drawing/2014/main" id="{38608378-F750-4D88-8ACC-88F77DFF935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175618" y="-51418"/>
              <a:ext cx="3787392" cy="1832607"/>
            </a:xfrm>
            <a:prstGeom prst="rect">
              <a:avLst/>
            </a:prstGeom>
          </p:spPr>
        </p:pic>
      </p:gr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mp; Bullets">
    <p:spTree>
      <p:nvGrpSpPr>
        <p:cNvPr id="1" name=""/>
        <p:cNvGrpSpPr/>
        <p:nvPr/>
      </p:nvGrpSpPr>
      <p:grpSpPr>
        <a:xfrm>
          <a:off x="0" y="0"/>
          <a:ext cx="0" cy="0"/>
          <a:chOff x="0" y="0"/>
          <a:chExt cx="0" cy="0"/>
        </a:xfrm>
      </p:grpSpPr>
      <p:sp>
        <p:nvSpPr>
          <p:cNvPr id="49" name="Title Text"/>
          <p:cNvSpPr txBox="1">
            <a:spLocks noGrp="1"/>
          </p:cNvSpPr>
          <p:nvPr>
            <p:ph type="title"/>
          </p:nvPr>
        </p:nvSpPr>
        <p:spPr>
          <a:xfrm>
            <a:off x="1011510" y="-1"/>
            <a:ext cx="22348280" cy="1778001"/>
          </a:xfrm>
          <a:prstGeom prst="rect">
            <a:avLst/>
          </a:prstGeom>
        </p:spPr>
        <p:txBody>
          <a:bodyPr/>
          <a:lstStyle/>
          <a:p>
            <a:r>
              <a:t>Title Text</a:t>
            </a:r>
          </a:p>
        </p:txBody>
      </p:sp>
      <p:sp>
        <p:nvSpPr>
          <p:cNvPr id="50" name="Body Level One…"/>
          <p:cNvSpPr txBox="1">
            <a:spLocks noGrp="1"/>
          </p:cNvSpPr>
          <p:nvPr>
            <p:ph type="body" idx="1"/>
          </p:nvPr>
        </p:nvSpPr>
        <p:spPr>
          <a:xfrm>
            <a:off x="1011510" y="2794000"/>
            <a:ext cx="22348280" cy="9194653"/>
          </a:xfrm>
          <a:prstGeom prst="rect">
            <a:avLst/>
          </a:prstGeom>
        </p:spPr>
        <p:txBody>
          <a:bodyPr/>
          <a:lstStyle>
            <a:lvl1pPr marL="571500" indent="-571500">
              <a:buFont typeface="Arial" panose="020B0604020202020204" pitchFamily="34" charset="0"/>
              <a:buChar char="•"/>
              <a:defRPr/>
            </a:lvl1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6" name="Group">
            <a:hlinkClick r:id="rId2"/>
            <a:extLst>
              <a:ext uri="{FF2B5EF4-FFF2-40B4-BE49-F238E27FC236}">
                <a16:creationId xmlns:a16="http://schemas.microsoft.com/office/drawing/2014/main" id="{E2F953EE-1E92-4C92-ACC1-06564298D7E9}"/>
              </a:ext>
            </a:extLst>
          </p:cNvPr>
          <p:cNvGrpSpPr/>
          <p:nvPr userDrawn="1"/>
        </p:nvGrpSpPr>
        <p:grpSpPr>
          <a:xfrm>
            <a:off x="6500209" y="12246959"/>
            <a:ext cx="2765463" cy="1231243"/>
            <a:chOff x="0" y="0"/>
            <a:chExt cx="5043615" cy="2245523"/>
          </a:xfrm>
        </p:grpSpPr>
        <p:sp>
          <p:nvSpPr>
            <p:cNvPr id="7" name="Shape">
              <a:extLst>
                <a:ext uri="{FF2B5EF4-FFF2-40B4-BE49-F238E27FC236}">
                  <a16:creationId xmlns:a16="http://schemas.microsoft.com/office/drawing/2014/main" id="{22A73E66-2CAB-4B23-BB3B-C4096053A2CF}"/>
                </a:ext>
              </a:extLst>
            </p:cNvPr>
            <p:cNvSpPr/>
            <p:nvPr/>
          </p:nvSpPr>
          <p:spPr>
            <a:xfrm>
              <a:off x="0" y="162753"/>
              <a:ext cx="325825" cy="443961"/>
            </a:xfrm>
            <a:custGeom>
              <a:avLst/>
              <a:gdLst/>
              <a:ahLst/>
              <a:cxnLst>
                <a:cxn ang="0">
                  <a:pos x="wd2" y="hd2"/>
                </a:cxn>
                <a:cxn ang="5400000">
                  <a:pos x="wd2" y="hd2"/>
                </a:cxn>
                <a:cxn ang="10800000">
                  <a:pos x="wd2" y="hd2"/>
                </a:cxn>
                <a:cxn ang="16200000">
                  <a:pos x="wd2" y="hd2"/>
                </a:cxn>
              </a:cxnLst>
              <a:rect l="0" t="0" r="r" b="b"/>
              <a:pathLst>
                <a:path w="21600" h="21600" extrusionOk="0">
                  <a:moveTo>
                    <a:pt x="5937" y="6072"/>
                  </a:moveTo>
                  <a:cubicBezTo>
                    <a:pt x="5937" y="6860"/>
                    <a:pt x="6484" y="7509"/>
                    <a:pt x="7558" y="7988"/>
                  </a:cubicBezTo>
                  <a:cubicBezTo>
                    <a:pt x="8632" y="8467"/>
                    <a:pt x="9937" y="8853"/>
                    <a:pt x="11474" y="9131"/>
                  </a:cubicBezTo>
                  <a:cubicBezTo>
                    <a:pt x="13011" y="9425"/>
                    <a:pt x="14526" y="9749"/>
                    <a:pt x="16063" y="10120"/>
                  </a:cubicBezTo>
                  <a:cubicBezTo>
                    <a:pt x="17600" y="10491"/>
                    <a:pt x="18905" y="11124"/>
                    <a:pt x="19979" y="12005"/>
                  </a:cubicBezTo>
                  <a:cubicBezTo>
                    <a:pt x="21053" y="12901"/>
                    <a:pt x="21600" y="14045"/>
                    <a:pt x="21600" y="15435"/>
                  </a:cubicBezTo>
                  <a:cubicBezTo>
                    <a:pt x="21600" y="17305"/>
                    <a:pt x="20632" y="18788"/>
                    <a:pt x="18653" y="19916"/>
                  </a:cubicBezTo>
                  <a:cubicBezTo>
                    <a:pt x="16695" y="21044"/>
                    <a:pt x="14189" y="21600"/>
                    <a:pt x="11116" y="21600"/>
                  </a:cubicBezTo>
                  <a:cubicBezTo>
                    <a:pt x="8400" y="21600"/>
                    <a:pt x="6063" y="21167"/>
                    <a:pt x="4105" y="20287"/>
                  </a:cubicBezTo>
                  <a:cubicBezTo>
                    <a:pt x="2211" y="19421"/>
                    <a:pt x="821" y="18263"/>
                    <a:pt x="0" y="16810"/>
                  </a:cubicBezTo>
                  <a:lnTo>
                    <a:pt x="4211" y="15049"/>
                  </a:lnTo>
                  <a:cubicBezTo>
                    <a:pt x="4653" y="16038"/>
                    <a:pt x="5495" y="16810"/>
                    <a:pt x="6737" y="17397"/>
                  </a:cubicBezTo>
                  <a:cubicBezTo>
                    <a:pt x="7958" y="17954"/>
                    <a:pt x="9432" y="18247"/>
                    <a:pt x="11137" y="18247"/>
                  </a:cubicBezTo>
                  <a:cubicBezTo>
                    <a:pt x="12737" y="18247"/>
                    <a:pt x="14063" y="18015"/>
                    <a:pt x="15116" y="17567"/>
                  </a:cubicBezTo>
                  <a:cubicBezTo>
                    <a:pt x="16168" y="17119"/>
                    <a:pt x="16674" y="16409"/>
                    <a:pt x="16674" y="15451"/>
                  </a:cubicBezTo>
                  <a:cubicBezTo>
                    <a:pt x="16674" y="14663"/>
                    <a:pt x="16126" y="14014"/>
                    <a:pt x="15053" y="13535"/>
                  </a:cubicBezTo>
                  <a:cubicBezTo>
                    <a:pt x="13979" y="13056"/>
                    <a:pt x="12653" y="12670"/>
                    <a:pt x="11137" y="12391"/>
                  </a:cubicBezTo>
                  <a:cubicBezTo>
                    <a:pt x="9600" y="12098"/>
                    <a:pt x="8084" y="11773"/>
                    <a:pt x="6547" y="11387"/>
                  </a:cubicBezTo>
                  <a:cubicBezTo>
                    <a:pt x="5011" y="11001"/>
                    <a:pt x="3705" y="10367"/>
                    <a:pt x="2632" y="9502"/>
                  </a:cubicBezTo>
                  <a:cubicBezTo>
                    <a:pt x="1537" y="8621"/>
                    <a:pt x="1011" y="7509"/>
                    <a:pt x="1011" y="6134"/>
                  </a:cubicBezTo>
                  <a:cubicBezTo>
                    <a:pt x="1011" y="4357"/>
                    <a:pt x="1958" y="2889"/>
                    <a:pt x="3832" y="1730"/>
                  </a:cubicBezTo>
                  <a:cubicBezTo>
                    <a:pt x="5705" y="587"/>
                    <a:pt x="8084" y="0"/>
                    <a:pt x="10926" y="0"/>
                  </a:cubicBezTo>
                  <a:cubicBezTo>
                    <a:pt x="13200" y="0"/>
                    <a:pt x="15221" y="371"/>
                    <a:pt x="17011" y="1128"/>
                  </a:cubicBezTo>
                  <a:cubicBezTo>
                    <a:pt x="18779" y="1885"/>
                    <a:pt x="20126" y="2936"/>
                    <a:pt x="21011" y="4264"/>
                  </a:cubicBezTo>
                  <a:lnTo>
                    <a:pt x="16905" y="5948"/>
                  </a:lnTo>
                  <a:cubicBezTo>
                    <a:pt x="15895" y="4203"/>
                    <a:pt x="13895" y="3322"/>
                    <a:pt x="10905" y="3322"/>
                  </a:cubicBezTo>
                  <a:cubicBezTo>
                    <a:pt x="9516" y="3322"/>
                    <a:pt x="8337" y="3569"/>
                    <a:pt x="7368" y="4048"/>
                  </a:cubicBezTo>
                  <a:cubicBezTo>
                    <a:pt x="6421" y="4527"/>
                    <a:pt x="5937" y="5207"/>
                    <a:pt x="5937" y="607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 name="Shape">
              <a:extLst>
                <a:ext uri="{FF2B5EF4-FFF2-40B4-BE49-F238E27FC236}">
                  <a16:creationId xmlns:a16="http://schemas.microsoft.com/office/drawing/2014/main" id="{5F4C3105-9249-46C4-B545-FDD2821B4BFC}"/>
                </a:ext>
              </a:extLst>
            </p:cNvPr>
            <p:cNvSpPr/>
            <p:nvPr/>
          </p:nvSpPr>
          <p:spPr>
            <a:xfrm>
              <a:off x="333446" y="166723"/>
              <a:ext cx="431576" cy="443961"/>
            </a:xfrm>
            <a:custGeom>
              <a:avLst/>
              <a:gdLst/>
              <a:ahLst/>
              <a:cxnLst>
                <a:cxn ang="0">
                  <a:pos x="wd2" y="hd2"/>
                </a:cxn>
                <a:cxn ang="5400000">
                  <a:pos x="wd2" y="hd2"/>
                </a:cxn>
                <a:cxn ang="10800000">
                  <a:pos x="wd2" y="hd2"/>
                </a:cxn>
                <a:cxn ang="16200000">
                  <a:pos x="wd2" y="hd2"/>
                </a:cxn>
              </a:cxnLst>
              <a:rect l="0" t="0" r="r" b="b"/>
              <a:pathLst>
                <a:path w="21600" h="21600" extrusionOk="0">
                  <a:moveTo>
                    <a:pt x="11078" y="3337"/>
                  </a:moveTo>
                  <a:cubicBezTo>
                    <a:pt x="9107" y="3337"/>
                    <a:pt x="7470" y="3878"/>
                    <a:pt x="6167" y="4960"/>
                  </a:cubicBezTo>
                  <a:cubicBezTo>
                    <a:pt x="4864" y="6041"/>
                    <a:pt x="4069" y="7494"/>
                    <a:pt x="3751" y="9301"/>
                  </a:cubicBezTo>
                  <a:lnTo>
                    <a:pt x="17865" y="9301"/>
                  </a:lnTo>
                  <a:cubicBezTo>
                    <a:pt x="17563" y="7355"/>
                    <a:pt x="16768" y="5871"/>
                    <a:pt x="15497" y="4867"/>
                  </a:cubicBezTo>
                  <a:cubicBezTo>
                    <a:pt x="14241" y="3847"/>
                    <a:pt x="12763" y="3337"/>
                    <a:pt x="11078" y="3337"/>
                  </a:cubicBezTo>
                  <a:close/>
                  <a:moveTo>
                    <a:pt x="3751" y="12422"/>
                  </a:moveTo>
                  <a:cubicBezTo>
                    <a:pt x="4117" y="14261"/>
                    <a:pt x="4991" y="15682"/>
                    <a:pt x="6358" y="16702"/>
                  </a:cubicBezTo>
                  <a:cubicBezTo>
                    <a:pt x="7724" y="17722"/>
                    <a:pt x="9409" y="18216"/>
                    <a:pt x="11412" y="18216"/>
                  </a:cubicBezTo>
                  <a:cubicBezTo>
                    <a:pt x="14193" y="18216"/>
                    <a:pt x="16228" y="17212"/>
                    <a:pt x="17499" y="15219"/>
                  </a:cubicBezTo>
                  <a:lnTo>
                    <a:pt x="20630" y="16949"/>
                  </a:lnTo>
                  <a:cubicBezTo>
                    <a:pt x="18580" y="20039"/>
                    <a:pt x="15481" y="21600"/>
                    <a:pt x="11332" y="21600"/>
                  </a:cubicBezTo>
                  <a:cubicBezTo>
                    <a:pt x="7979" y="21600"/>
                    <a:pt x="5245" y="20580"/>
                    <a:pt x="3147" y="18541"/>
                  </a:cubicBezTo>
                  <a:cubicBezTo>
                    <a:pt x="1049" y="16501"/>
                    <a:pt x="0" y="13921"/>
                    <a:pt x="0" y="10800"/>
                  </a:cubicBezTo>
                  <a:cubicBezTo>
                    <a:pt x="0" y="7710"/>
                    <a:pt x="1033" y="5130"/>
                    <a:pt x="3083" y="3075"/>
                  </a:cubicBezTo>
                  <a:cubicBezTo>
                    <a:pt x="5134" y="1020"/>
                    <a:pt x="7804" y="0"/>
                    <a:pt x="11078" y="0"/>
                  </a:cubicBezTo>
                  <a:cubicBezTo>
                    <a:pt x="14177" y="0"/>
                    <a:pt x="16705" y="1066"/>
                    <a:pt x="18660" y="3183"/>
                  </a:cubicBezTo>
                  <a:cubicBezTo>
                    <a:pt x="20615" y="5300"/>
                    <a:pt x="21600" y="7864"/>
                    <a:pt x="21600" y="10846"/>
                  </a:cubicBezTo>
                  <a:cubicBezTo>
                    <a:pt x="21600" y="11372"/>
                    <a:pt x="21552" y="11897"/>
                    <a:pt x="21473" y="12453"/>
                  </a:cubicBezTo>
                  <a:lnTo>
                    <a:pt x="3751" y="12453"/>
                  </a:lnTo>
                  <a:cubicBezTo>
                    <a:pt x="3751" y="12453"/>
                    <a:pt x="3751" y="12422"/>
                    <a:pt x="3751" y="1242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 name="Shape">
              <a:extLst>
                <a:ext uri="{FF2B5EF4-FFF2-40B4-BE49-F238E27FC236}">
                  <a16:creationId xmlns:a16="http://schemas.microsoft.com/office/drawing/2014/main" id="{C3BC63FE-63C5-4111-96C8-A9B4156C6C29}"/>
                </a:ext>
              </a:extLst>
            </p:cNvPr>
            <p:cNvSpPr/>
            <p:nvPr/>
          </p:nvSpPr>
          <p:spPr>
            <a:xfrm>
              <a:off x="801859" y="162753"/>
              <a:ext cx="373778" cy="433481"/>
            </a:xfrm>
            <a:custGeom>
              <a:avLst/>
              <a:gdLst/>
              <a:ahLst/>
              <a:cxnLst>
                <a:cxn ang="0">
                  <a:pos x="wd2" y="hd2"/>
                </a:cxn>
                <a:cxn ang="5400000">
                  <a:pos x="wd2" y="hd2"/>
                </a:cxn>
                <a:cxn ang="10800000">
                  <a:pos x="wd2" y="hd2"/>
                </a:cxn>
                <a:cxn ang="16200000">
                  <a:pos x="wd2" y="hd2"/>
                </a:cxn>
              </a:cxnLst>
              <a:rect l="0" t="0" r="r" b="b"/>
              <a:pathLst>
                <a:path w="21600" h="21600" extrusionOk="0">
                  <a:moveTo>
                    <a:pt x="12131" y="0"/>
                  </a:moveTo>
                  <a:cubicBezTo>
                    <a:pt x="14993" y="0"/>
                    <a:pt x="17287" y="775"/>
                    <a:pt x="19012" y="2342"/>
                  </a:cubicBezTo>
                  <a:cubicBezTo>
                    <a:pt x="20737" y="3893"/>
                    <a:pt x="21600" y="6013"/>
                    <a:pt x="21600" y="8672"/>
                  </a:cubicBezTo>
                  <a:lnTo>
                    <a:pt x="21600" y="21600"/>
                  </a:lnTo>
                  <a:lnTo>
                    <a:pt x="17361" y="21600"/>
                  </a:lnTo>
                  <a:lnTo>
                    <a:pt x="17361" y="8877"/>
                  </a:lnTo>
                  <a:cubicBezTo>
                    <a:pt x="17361" y="7168"/>
                    <a:pt x="16829" y="5839"/>
                    <a:pt x="15746" y="4905"/>
                  </a:cubicBezTo>
                  <a:cubicBezTo>
                    <a:pt x="14663" y="3972"/>
                    <a:pt x="13195" y="3497"/>
                    <a:pt x="11305" y="3497"/>
                  </a:cubicBezTo>
                  <a:cubicBezTo>
                    <a:pt x="9194" y="3497"/>
                    <a:pt x="7488" y="4067"/>
                    <a:pt x="6185" y="5206"/>
                  </a:cubicBezTo>
                  <a:cubicBezTo>
                    <a:pt x="4882" y="6345"/>
                    <a:pt x="4239" y="8086"/>
                    <a:pt x="4239" y="10444"/>
                  </a:cubicBezTo>
                  <a:lnTo>
                    <a:pt x="4239" y="21600"/>
                  </a:lnTo>
                  <a:lnTo>
                    <a:pt x="0" y="21600"/>
                  </a:lnTo>
                  <a:lnTo>
                    <a:pt x="0" y="538"/>
                  </a:lnTo>
                  <a:lnTo>
                    <a:pt x="4239" y="538"/>
                  </a:lnTo>
                  <a:lnTo>
                    <a:pt x="4239" y="3576"/>
                  </a:lnTo>
                  <a:cubicBezTo>
                    <a:pt x="5946" y="1187"/>
                    <a:pt x="8589" y="0"/>
                    <a:pt x="12131"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a:extLst>
                <a:ext uri="{FF2B5EF4-FFF2-40B4-BE49-F238E27FC236}">
                  <a16:creationId xmlns:a16="http://schemas.microsoft.com/office/drawing/2014/main" id="{F77954A0-37D2-43FB-B68F-0260BB40D395}"/>
                </a:ext>
              </a:extLst>
            </p:cNvPr>
            <p:cNvSpPr/>
            <p:nvPr/>
          </p:nvSpPr>
          <p:spPr>
            <a:xfrm>
              <a:off x="1206758" y="162753"/>
              <a:ext cx="326143" cy="443961"/>
            </a:xfrm>
            <a:custGeom>
              <a:avLst/>
              <a:gdLst/>
              <a:ahLst/>
              <a:cxnLst>
                <a:cxn ang="0">
                  <a:pos x="wd2" y="hd2"/>
                </a:cxn>
                <a:cxn ang="5400000">
                  <a:pos x="wd2" y="hd2"/>
                </a:cxn>
                <a:cxn ang="10800000">
                  <a:pos x="wd2" y="hd2"/>
                </a:cxn>
                <a:cxn ang="16200000">
                  <a:pos x="wd2" y="hd2"/>
                </a:cxn>
              </a:cxnLst>
              <a:rect l="0" t="0" r="r" b="b"/>
              <a:pathLst>
                <a:path w="21600" h="21600" extrusionOk="0">
                  <a:moveTo>
                    <a:pt x="5952" y="6072"/>
                  </a:moveTo>
                  <a:cubicBezTo>
                    <a:pt x="5952" y="6860"/>
                    <a:pt x="6499" y="7509"/>
                    <a:pt x="7572" y="7988"/>
                  </a:cubicBezTo>
                  <a:cubicBezTo>
                    <a:pt x="8644" y="8467"/>
                    <a:pt x="9948" y="8853"/>
                    <a:pt x="11484" y="9131"/>
                  </a:cubicBezTo>
                  <a:cubicBezTo>
                    <a:pt x="13019" y="9425"/>
                    <a:pt x="14533" y="9749"/>
                    <a:pt x="16069" y="10120"/>
                  </a:cubicBezTo>
                  <a:cubicBezTo>
                    <a:pt x="17604" y="10491"/>
                    <a:pt x="18908" y="11124"/>
                    <a:pt x="19981" y="12005"/>
                  </a:cubicBezTo>
                  <a:cubicBezTo>
                    <a:pt x="21053" y="12901"/>
                    <a:pt x="21600" y="14045"/>
                    <a:pt x="21600" y="15435"/>
                  </a:cubicBezTo>
                  <a:cubicBezTo>
                    <a:pt x="21600" y="17305"/>
                    <a:pt x="20633" y="18788"/>
                    <a:pt x="18656" y="19916"/>
                  </a:cubicBezTo>
                  <a:cubicBezTo>
                    <a:pt x="16700" y="21044"/>
                    <a:pt x="14197" y="21600"/>
                    <a:pt x="11126" y="21600"/>
                  </a:cubicBezTo>
                  <a:cubicBezTo>
                    <a:pt x="8413" y="21600"/>
                    <a:pt x="6078" y="21167"/>
                    <a:pt x="4143" y="20287"/>
                  </a:cubicBezTo>
                  <a:cubicBezTo>
                    <a:pt x="2208" y="19406"/>
                    <a:pt x="820" y="18247"/>
                    <a:pt x="0" y="16795"/>
                  </a:cubicBezTo>
                  <a:lnTo>
                    <a:pt x="4185" y="15033"/>
                  </a:lnTo>
                  <a:cubicBezTo>
                    <a:pt x="4627" y="16022"/>
                    <a:pt x="5468" y="16795"/>
                    <a:pt x="6709" y="17382"/>
                  </a:cubicBezTo>
                  <a:cubicBezTo>
                    <a:pt x="7929" y="17954"/>
                    <a:pt x="9401" y="18247"/>
                    <a:pt x="11126" y="18247"/>
                  </a:cubicBezTo>
                  <a:cubicBezTo>
                    <a:pt x="12724" y="18247"/>
                    <a:pt x="14049" y="18015"/>
                    <a:pt x="15101" y="17567"/>
                  </a:cubicBezTo>
                  <a:cubicBezTo>
                    <a:pt x="16153" y="17119"/>
                    <a:pt x="16657" y="16409"/>
                    <a:pt x="16657" y="15451"/>
                  </a:cubicBezTo>
                  <a:cubicBezTo>
                    <a:pt x="16657" y="14663"/>
                    <a:pt x="16111" y="14014"/>
                    <a:pt x="15038" y="13535"/>
                  </a:cubicBezTo>
                  <a:cubicBezTo>
                    <a:pt x="13965" y="13056"/>
                    <a:pt x="12640" y="12670"/>
                    <a:pt x="11126" y="12391"/>
                  </a:cubicBezTo>
                  <a:cubicBezTo>
                    <a:pt x="9591" y="12098"/>
                    <a:pt x="8076" y="11773"/>
                    <a:pt x="6541" y="11387"/>
                  </a:cubicBezTo>
                  <a:cubicBezTo>
                    <a:pt x="5006" y="11001"/>
                    <a:pt x="3702" y="10367"/>
                    <a:pt x="2629" y="9502"/>
                  </a:cubicBezTo>
                  <a:cubicBezTo>
                    <a:pt x="1535" y="8621"/>
                    <a:pt x="1010" y="7509"/>
                    <a:pt x="1010" y="6134"/>
                  </a:cubicBezTo>
                  <a:cubicBezTo>
                    <a:pt x="1010" y="4357"/>
                    <a:pt x="1956" y="2889"/>
                    <a:pt x="3828" y="1730"/>
                  </a:cubicBezTo>
                  <a:cubicBezTo>
                    <a:pt x="5700" y="587"/>
                    <a:pt x="8076" y="0"/>
                    <a:pt x="10916" y="0"/>
                  </a:cubicBezTo>
                  <a:cubicBezTo>
                    <a:pt x="13187" y="0"/>
                    <a:pt x="15206" y="371"/>
                    <a:pt x="16994" y="1128"/>
                  </a:cubicBezTo>
                  <a:cubicBezTo>
                    <a:pt x="18761" y="1885"/>
                    <a:pt x="20107" y="2936"/>
                    <a:pt x="20990" y="4264"/>
                  </a:cubicBezTo>
                  <a:lnTo>
                    <a:pt x="16910" y="5948"/>
                  </a:lnTo>
                  <a:cubicBezTo>
                    <a:pt x="15900" y="4203"/>
                    <a:pt x="13902" y="3322"/>
                    <a:pt x="10916" y="3322"/>
                  </a:cubicBezTo>
                  <a:cubicBezTo>
                    <a:pt x="9528" y="3322"/>
                    <a:pt x="8350" y="3569"/>
                    <a:pt x="7382" y="4048"/>
                  </a:cubicBezTo>
                  <a:cubicBezTo>
                    <a:pt x="6436" y="4527"/>
                    <a:pt x="5952" y="5207"/>
                    <a:pt x="5952" y="607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 name="Shape">
              <a:extLst>
                <a:ext uri="{FF2B5EF4-FFF2-40B4-BE49-F238E27FC236}">
                  <a16:creationId xmlns:a16="http://schemas.microsoft.com/office/drawing/2014/main" id="{759F9DAF-6962-4B8C-B08B-969F46C4BBDA}"/>
                </a:ext>
              </a:extLst>
            </p:cNvPr>
            <p:cNvSpPr/>
            <p:nvPr/>
          </p:nvSpPr>
          <p:spPr>
            <a:xfrm>
              <a:off x="1556083" y="0"/>
              <a:ext cx="98765" cy="597981"/>
            </a:xfrm>
            <a:custGeom>
              <a:avLst/>
              <a:gdLst/>
              <a:ahLst/>
              <a:cxnLst>
                <a:cxn ang="0">
                  <a:pos x="wd2" y="hd2"/>
                </a:cxn>
                <a:cxn ang="5400000">
                  <a:pos x="wd2" y="hd2"/>
                </a:cxn>
                <a:cxn ang="10800000">
                  <a:pos x="wd2" y="hd2"/>
                </a:cxn>
                <a:cxn ang="16200000">
                  <a:pos x="wd2" y="hd2"/>
                </a:cxn>
              </a:cxnLst>
              <a:rect l="0" t="0" r="r" b="b"/>
              <a:pathLst>
                <a:path w="21600" h="21600" extrusionOk="0">
                  <a:moveTo>
                    <a:pt x="2778" y="21600"/>
                  </a:moveTo>
                  <a:lnTo>
                    <a:pt x="2778" y="6343"/>
                  </a:lnTo>
                  <a:lnTo>
                    <a:pt x="18822" y="6343"/>
                  </a:lnTo>
                  <a:lnTo>
                    <a:pt x="18822" y="21600"/>
                  </a:lnTo>
                  <a:cubicBezTo>
                    <a:pt x="18822" y="21600"/>
                    <a:pt x="2778" y="21600"/>
                    <a:pt x="2778" y="21600"/>
                  </a:cubicBezTo>
                  <a:close/>
                  <a:moveTo>
                    <a:pt x="10904" y="3567"/>
                  </a:moveTo>
                  <a:cubicBezTo>
                    <a:pt x="7848" y="3567"/>
                    <a:pt x="5209" y="3395"/>
                    <a:pt x="3125" y="3051"/>
                  </a:cubicBezTo>
                  <a:cubicBezTo>
                    <a:pt x="1042" y="2707"/>
                    <a:pt x="0" y="2283"/>
                    <a:pt x="0" y="1801"/>
                  </a:cubicBezTo>
                  <a:cubicBezTo>
                    <a:pt x="0" y="1319"/>
                    <a:pt x="1042" y="895"/>
                    <a:pt x="3125" y="539"/>
                  </a:cubicBezTo>
                  <a:cubicBezTo>
                    <a:pt x="5278" y="184"/>
                    <a:pt x="7848" y="0"/>
                    <a:pt x="10904" y="0"/>
                  </a:cubicBezTo>
                  <a:cubicBezTo>
                    <a:pt x="13821" y="0"/>
                    <a:pt x="16391" y="184"/>
                    <a:pt x="18475" y="539"/>
                  </a:cubicBezTo>
                  <a:cubicBezTo>
                    <a:pt x="20558" y="895"/>
                    <a:pt x="21600" y="1319"/>
                    <a:pt x="21600" y="1801"/>
                  </a:cubicBezTo>
                  <a:cubicBezTo>
                    <a:pt x="21600" y="2283"/>
                    <a:pt x="20558" y="2707"/>
                    <a:pt x="18475" y="3051"/>
                  </a:cubicBezTo>
                  <a:cubicBezTo>
                    <a:pt x="16391" y="3395"/>
                    <a:pt x="1389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 name="Shape">
              <a:extLst>
                <a:ext uri="{FF2B5EF4-FFF2-40B4-BE49-F238E27FC236}">
                  <a16:creationId xmlns:a16="http://schemas.microsoft.com/office/drawing/2014/main" id="{C9219E8D-E740-4416-8824-6B226C5F6C91}"/>
                </a:ext>
              </a:extLst>
            </p:cNvPr>
            <p:cNvSpPr/>
            <p:nvPr/>
          </p:nvSpPr>
          <p:spPr>
            <a:xfrm>
              <a:off x="1706928" y="162753"/>
              <a:ext cx="373778" cy="433481"/>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2"/>
                  </a:cubicBezTo>
                  <a:cubicBezTo>
                    <a:pt x="20737" y="3893"/>
                    <a:pt x="21600" y="6013"/>
                    <a:pt x="21600" y="8672"/>
                  </a:cubicBezTo>
                  <a:lnTo>
                    <a:pt x="21600" y="21600"/>
                  </a:lnTo>
                  <a:lnTo>
                    <a:pt x="17361" y="21600"/>
                  </a:lnTo>
                  <a:lnTo>
                    <a:pt x="17361" y="8877"/>
                  </a:lnTo>
                  <a:cubicBezTo>
                    <a:pt x="17361" y="7168"/>
                    <a:pt x="16829" y="5839"/>
                    <a:pt x="15746" y="4905"/>
                  </a:cubicBezTo>
                  <a:cubicBezTo>
                    <a:pt x="14663" y="3972"/>
                    <a:pt x="13195" y="3497"/>
                    <a:pt x="11305" y="3497"/>
                  </a:cubicBezTo>
                  <a:cubicBezTo>
                    <a:pt x="9194" y="3497"/>
                    <a:pt x="7488" y="4067"/>
                    <a:pt x="6185" y="5206"/>
                  </a:cubicBezTo>
                  <a:cubicBezTo>
                    <a:pt x="4882" y="6345"/>
                    <a:pt x="4239" y="8086"/>
                    <a:pt x="4239" y="10444"/>
                  </a:cubicBezTo>
                  <a:lnTo>
                    <a:pt x="4239" y="21600"/>
                  </a:lnTo>
                  <a:lnTo>
                    <a:pt x="0" y="21600"/>
                  </a:lnTo>
                  <a:lnTo>
                    <a:pt x="0" y="538"/>
                  </a:lnTo>
                  <a:lnTo>
                    <a:pt x="4239" y="538"/>
                  </a:lnTo>
                  <a:lnTo>
                    <a:pt x="4239" y="3576"/>
                  </a:lnTo>
                  <a:cubicBezTo>
                    <a:pt x="5946" y="1187"/>
                    <a:pt x="8589"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 name="Shape">
              <a:extLst>
                <a:ext uri="{FF2B5EF4-FFF2-40B4-BE49-F238E27FC236}">
                  <a16:creationId xmlns:a16="http://schemas.microsoft.com/office/drawing/2014/main" id="{4966EFA8-51C3-4865-8161-2758E0E2027F}"/>
                </a:ext>
              </a:extLst>
            </p:cNvPr>
            <p:cNvSpPr/>
            <p:nvPr/>
          </p:nvSpPr>
          <p:spPr>
            <a:xfrm>
              <a:off x="2111827" y="162753"/>
              <a:ext cx="447137" cy="613543"/>
            </a:xfrm>
            <a:custGeom>
              <a:avLst/>
              <a:gdLst/>
              <a:ahLst/>
              <a:cxnLst>
                <a:cxn ang="0">
                  <a:pos x="wd2" y="hd2"/>
                </a:cxn>
                <a:cxn ang="5400000">
                  <a:pos x="wd2" y="hd2"/>
                </a:cxn>
                <a:cxn ang="10800000">
                  <a:pos x="wd2" y="hd2"/>
                </a:cxn>
                <a:cxn ang="16200000">
                  <a:pos x="wd2" y="hd2"/>
                </a:cxn>
              </a:cxnLst>
              <a:rect l="0" t="0" r="r" b="b"/>
              <a:pathLst>
                <a:path w="21600" h="21600" extrusionOk="0">
                  <a:moveTo>
                    <a:pt x="5645" y="11516"/>
                  </a:moveTo>
                  <a:cubicBezTo>
                    <a:pt x="7041" y="12522"/>
                    <a:pt x="8760" y="13036"/>
                    <a:pt x="10831" y="13036"/>
                  </a:cubicBezTo>
                  <a:cubicBezTo>
                    <a:pt x="12902" y="13036"/>
                    <a:pt x="14620" y="12533"/>
                    <a:pt x="16016" y="11516"/>
                  </a:cubicBezTo>
                  <a:cubicBezTo>
                    <a:pt x="17397" y="10509"/>
                    <a:pt x="18102" y="9246"/>
                    <a:pt x="18102" y="7737"/>
                  </a:cubicBezTo>
                  <a:cubicBezTo>
                    <a:pt x="18102" y="6250"/>
                    <a:pt x="17412" y="4998"/>
                    <a:pt x="16016" y="3991"/>
                  </a:cubicBezTo>
                  <a:cubicBezTo>
                    <a:pt x="14635" y="2985"/>
                    <a:pt x="12902" y="2471"/>
                    <a:pt x="10831" y="2471"/>
                  </a:cubicBezTo>
                  <a:cubicBezTo>
                    <a:pt x="8760" y="2471"/>
                    <a:pt x="7026" y="2985"/>
                    <a:pt x="5645" y="3991"/>
                  </a:cubicBezTo>
                  <a:cubicBezTo>
                    <a:pt x="4265" y="4998"/>
                    <a:pt x="3559" y="6250"/>
                    <a:pt x="3559" y="7737"/>
                  </a:cubicBezTo>
                  <a:cubicBezTo>
                    <a:pt x="3559" y="9246"/>
                    <a:pt x="4249" y="10509"/>
                    <a:pt x="5645" y="11516"/>
                  </a:cubicBezTo>
                  <a:close/>
                  <a:moveTo>
                    <a:pt x="18087" y="391"/>
                  </a:moveTo>
                  <a:lnTo>
                    <a:pt x="21600" y="391"/>
                  </a:lnTo>
                  <a:lnTo>
                    <a:pt x="21600" y="14635"/>
                  </a:lnTo>
                  <a:cubicBezTo>
                    <a:pt x="21600" y="16837"/>
                    <a:pt x="20572" y="18548"/>
                    <a:pt x="18532" y="19766"/>
                  </a:cubicBezTo>
                  <a:cubicBezTo>
                    <a:pt x="16491" y="20985"/>
                    <a:pt x="14037" y="21600"/>
                    <a:pt x="11184" y="21600"/>
                  </a:cubicBezTo>
                  <a:cubicBezTo>
                    <a:pt x="8898" y="21600"/>
                    <a:pt x="6919" y="21287"/>
                    <a:pt x="5262" y="20661"/>
                  </a:cubicBezTo>
                  <a:cubicBezTo>
                    <a:pt x="3605" y="20035"/>
                    <a:pt x="2347" y="19140"/>
                    <a:pt x="1503" y="17966"/>
                  </a:cubicBezTo>
                  <a:lnTo>
                    <a:pt x="4602" y="16692"/>
                  </a:lnTo>
                  <a:cubicBezTo>
                    <a:pt x="5722" y="18358"/>
                    <a:pt x="7931" y="19185"/>
                    <a:pt x="11260" y="19185"/>
                  </a:cubicBezTo>
                  <a:cubicBezTo>
                    <a:pt x="13377" y="19185"/>
                    <a:pt x="15049" y="18783"/>
                    <a:pt x="16261" y="17966"/>
                  </a:cubicBezTo>
                  <a:cubicBezTo>
                    <a:pt x="17473" y="17150"/>
                    <a:pt x="18072" y="16043"/>
                    <a:pt x="18072" y="14635"/>
                  </a:cubicBezTo>
                  <a:lnTo>
                    <a:pt x="18072" y="12522"/>
                  </a:lnTo>
                  <a:cubicBezTo>
                    <a:pt x="16277" y="14501"/>
                    <a:pt x="13715" y="15496"/>
                    <a:pt x="10401" y="15496"/>
                  </a:cubicBezTo>
                  <a:cubicBezTo>
                    <a:pt x="7486" y="15496"/>
                    <a:pt x="5032" y="14747"/>
                    <a:pt x="3022" y="13237"/>
                  </a:cubicBezTo>
                  <a:cubicBezTo>
                    <a:pt x="1013" y="11728"/>
                    <a:pt x="0" y="9894"/>
                    <a:pt x="0" y="7737"/>
                  </a:cubicBezTo>
                  <a:cubicBezTo>
                    <a:pt x="0" y="5579"/>
                    <a:pt x="1013" y="3745"/>
                    <a:pt x="3022" y="2247"/>
                  </a:cubicBezTo>
                  <a:cubicBezTo>
                    <a:pt x="5032" y="749"/>
                    <a:pt x="7502" y="0"/>
                    <a:pt x="10401" y="0"/>
                  </a:cubicBezTo>
                  <a:cubicBezTo>
                    <a:pt x="13745" y="0"/>
                    <a:pt x="16307" y="984"/>
                    <a:pt x="18072" y="2940"/>
                  </a:cubicBezTo>
                  <a:lnTo>
                    <a:pt x="18087" y="391"/>
                  </a:lnTo>
                  <a:cubicBezTo>
                    <a:pt x="18087" y="391"/>
                    <a:pt x="18087" y="391"/>
                    <a:pt x="18087" y="391"/>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Shape">
              <a:extLst>
                <a:ext uri="{FF2B5EF4-FFF2-40B4-BE49-F238E27FC236}">
                  <a16:creationId xmlns:a16="http://schemas.microsoft.com/office/drawing/2014/main" id="{45BECB39-6DFA-4DF2-B8D7-32D602EEC047}"/>
                </a:ext>
              </a:extLst>
            </p:cNvPr>
            <p:cNvSpPr/>
            <p:nvPr/>
          </p:nvSpPr>
          <p:spPr>
            <a:xfrm>
              <a:off x="2615966" y="512078"/>
              <a:ext cx="118454" cy="2051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1582" y="21600"/>
                  </a:lnTo>
                  <a:lnTo>
                    <a:pt x="0" y="21600"/>
                  </a:lnTo>
                  <a:lnTo>
                    <a:pt x="6138" y="0"/>
                  </a:lnTo>
                  <a:cubicBezTo>
                    <a:pt x="6138" y="0"/>
                    <a:pt x="21600" y="0"/>
                    <a:pt x="2160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Shape">
              <a:extLst>
                <a:ext uri="{FF2B5EF4-FFF2-40B4-BE49-F238E27FC236}">
                  <a16:creationId xmlns:a16="http://schemas.microsoft.com/office/drawing/2014/main" id="{0C0CADBE-A944-4AF0-BA37-BE38EAEECDF2}"/>
                </a:ext>
              </a:extLst>
            </p:cNvPr>
            <p:cNvSpPr/>
            <p:nvPr/>
          </p:nvSpPr>
          <p:spPr>
            <a:xfrm>
              <a:off x="15878" y="774072"/>
              <a:ext cx="98765" cy="597981"/>
            </a:xfrm>
            <a:custGeom>
              <a:avLst/>
              <a:gdLst/>
              <a:ahLst/>
              <a:cxnLst>
                <a:cxn ang="0">
                  <a:pos x="wd2" y="hd2"/>
                </a:cxn>
                <a:cxn ang="5400000">
                  <a:pos x="wd2" y="hd2"/>
                </a:cxn>
                <a:cxn ang="10800000">
                  <a:pos x="wd2" y="hd2"/>
                </a:cxn>
                <a:cxn ang="16200000">
                  <a:pos x="wd2" y="hd2"/>
                </a:cxn>
              </a:cxnLst>
              <a:rect l="0" t="0" r="r" b="b"/>
              <a:pathLst>
                <a:path w="21600" h="21600" extrusionOk="0">
                  <a:moveTo>
                    <a:pt x="2709" y="21600"/>
                  </a:moveTo>
                  <a:lnTo>
                    <a:pt x="2709" y="6343"/>
                  </a:lnTo>
                  <a:lnTo>
                    <a:pt x="18752" y="6343"/>
                  </a:lnTo>
                  <a:lnTo>
                    <a:pt x="18752" y="21600"/>
                  </a:lnTo>
                  <a:cubicBezTo>
                    <a:pt x="18752" y="21600"/>
                    <a:pt x="2709" y="21600"/>
                    <a:pt x="2709" y="21600"/>
                  </a:cubicBezTo>
                  <a:close/>
                  <a:moveTo>
                    <a:pt x="10904" y="3567"/>
                  </a:moveTo>
                  <a:cubicBezTo>
                    <a:pt x="7848" y="3567"/>
                    <a:pt x="5209" y="3395"/>
                    <a:pt x="3125" y="3051"/>
                  </a:cubicBezTo>
                  <a:cubicBezTo>
                    <a:pt x="1042" y="2707"/>
                    <a:pt x="0" y="2283"/>
                    <a:pt x="0" y="1801"/>
                  </a:cubicBezTo>
                  <a:cubicBezTo>
                    <a:pt x="0" y="1308"/>
                    <a:pt x="1042" y="895"/>
                    <a:pt x="3125" y="539"/>
                  </a:cubicBezTo>
                  <a:cubicBezTo>
                    <a:pt x="5209" y="184"/>
                    <a:pt x="7779" y="0"/>
                    <a:pt x="10904" y="0"/>
                  </a:cubicBezTo>
                  <a:cubicBezTo>
                    <a:pt x="13891" y="0"/>
                    <a:pt x="16391" y="184"/>
                    <a:pt x="18475" y="539"/>
                  </a:cubicBezTo>
                  <a:cubicBezTo>
                    <a:pt x="20558" y="895"/>
                    <a:pt x="21600" y="1319"/>
                    <a:pt x="21600" y="1801"/>
                  </a:cubicBezTo>
                  <a:cubicBezTo>
                    <a:pt x="21600" y="2294"/>
                    <a:pt x="20558" y="2707"/>
                    <a:pt x="18475" y="3051"/>
                  </a:cubicBezTo>
                  <a:cubicBezTo>
                    <a:pt x="16322" y="3395"/>
                    <a:pt x="1382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hape">
              <a:extLst>
                <a:ext uri="{FF2B5EF4-FFF2-40B4-BE49-F238E27FC236}">
                  <a16:creationId xmlns:a16="http://schemas.microsoft.com/office/drawing/2014/main" id="{5199A329-CE60-492F-83F9-42C0F462C270}"/>
                </a:ext>
              </a:extLst>
            </p:cNvPr>
            <p:cNvSpPr/>
            <p:nvPr/>
          </p:nvSpPr>
          <p:spPr>
            <a:xfrm>
              <a:off x="166723" y="936825"/>
              <a:ext cx="374413" cy="433800"/>
            </a:xfrm>
            <a:custGeom>
              <a:avLst/>
              <a:gdLst/>
              <a:ahLst/>
              <a:cxnLst>
                <a:cxn ang="0">
                  <a:pos x="wd2" y="hd2"/>
                </a:cxn>
                <a:cxn ang="5400000">
                  <a:pos x="wd2" y="hd2"/>
                </a:cxn>
                <a:cxn ang="10800000">
                  <a:pos x="wd2" y="hd2"/>
                </a:cxn>
                <a:cxn ang="16200000">
                  <a:pos x="wd2" y="hd2"/>
                </a:cxn>
              </a:cxnLst>
              <a:rect l="0" t="0" r="r" b="b"/>
              <a:pathLst>
                <a:path w="21600" h="21600" extrusionOk="0">
                  <a:moveTo>
                    <a:pt x="12147" y="0"/>
                  </a:moveTo>
                  <a:cubicBezTo>
                    <a:pt x="15005" y="0"/>
                    <a:pt x="17295" y="775"/>
                    <a:pt x="19017" y="2340"/>
                  </a:cubicBezTo>
                  <a:cubicBezTo>
                    <a:pt x="20739" y="3890"/>
                    <a:pt x="21600" y="6009"/>
                    <a:pt x="21600" y="8665"/>
                  </a:cubicBezTo>
                  <a:lnTo>
                    <a:pt x="21600" y="21584"/>
                  </a:lnTo>
                  <a:lnTo>
                    <a:pt x="17368" y="21584"/>
                  </a:lnTo>
                  <a:lnTo>
                    <a:pt x="17368" y="8887"/>
                  </a:lnTo>
                  <a:cubicBezTo>
                    <a:pt x="17368" y="7179"/>
                    <a:pt x="16837" y="5851"/>
                    <a:pt x="15756" y="4918"/>
                  </a:cubicBezTo>
                  <a:cubicBezTo>
                    <a:pt x="14675" y="3985"/>
                    <a:pt x="13209" y="3510"/>
                    <a:pt x="11322" y="3510"/>
                  </a:cubicBezTo>
                  <a:cubicBezTo>
                    <a:pt x="9215" y="3510"/>
                    <a:pt x="7511" y="4080"/>
                    <a:pt x="6211" y="5218"/>
                  </a:cubicBezTo>
                  <a:cubicBezTo>
                    <a:pt x="4910" y="6357"/>
                    <a:pt x="4269" y="8096"/>
                    <a:pt x="4269" y="10452"/>
                  </a:cubicBezTo>
                  <a:lnTo>
                    <a:pt x="4269" y="21600"/>
                  </a:lnTo>
                  <a:lnTo>
                    <a:pt x="0" y="21600"/>
                  </a:lnTo>
                  <a:lnTo>
                    <a:pt x="0" y="569"/>
                  </a:lnTo>
                  <a:lnTo>
                    <a:pt x="4232" y="569"/>
                  </a:lnTo>
                  <a:lnTo>
                    <a:pt x="4232" y="3605"/>
                  </a:lnTo>
                  <a:cubicBezTo>
                    <a:pt x="5973" y="1186"/>
                    <a:pt x="8592" y="0"/>
                    <a:pt x="12147"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Shape">
              <a:extLst>
                <a:ext uri="{FF2B5EF4-FFF2-40B4-BE49-F238E27FC236}">
                  <a16:creationId xmlns:a16="http://schemas.microsoft.com/office/drawing/2014/main" id="{0AC070B7-DAC2-4A9B-9DD7-C88840E2F2C1}"/>
                </a:ext>
              </a:extLst>
            </p:cNvPr>
            <p:cNvSpPr/>
            <p:nvPr/>
          </p:nvSpPr>
          <p:spPr>
            <a:xfrm>
              <a:off x="555744" y="829646"/>
              <a:ext cx="269616"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94" y="7425"/>
                  </a:lnTo>
                  <a:lnTo>
                    <a:pt x="12594" y="16437"/>
                  </a:lnTo>
                  <a:cubicBezTo>
                    <a:pt x="12594" y="17262"/>
                    <a:pt x="12924" y="17837"/>
                    <a:pt x="13586" y="18188"/>
                  </a:cubicBezTo>
                  <a:cubicBezTo>
                    <a:pt x="14247" y="18538"/>
                    <a:pt x="15240" y="18712"/>
                    <a:pt x="16588" y="18725"/>
                  </a:cubicBezTo>
                  <a:cubicBezTo>
                    <a:pt x="17936" y="18737"/>
                    <a:pt x="19616" y="18725"/>
                    <a:pt x="21600" y="18675"/>
                  </a:cubicBezTo>
                  <a:lnTo>
                    <a:pt x="21600" y="21262"/>
                  </a:lnTo>
                  <a:cubicBezTo>
                    <a:pt x="16461" y="21600"/>
                    <a:pt x="12695" y="21387"/>
                    <a:pt x="10304" y="20650"/>
                  </a:cubicBezTo>
                  <a:cubicBezTo>
                    <a:pt x="7912" y="19912"/>
                    <a:pt x="6717" y="18500"/>
                    <a:pt x="6717" y="16450"/>
                  </a:cubicBezTo>
                  <a:lnTo>
                    <a:pt x="6717" y="7437"/>
                  </a:lnTo>
                  <a:lnTo>
                    <a:pt x="0" y="7437"/>
                  </a:lnTo>
                  <a:lnTo>
                    <a:pt x="0" y="4650"/>
                  </a:lnTo>
                  <a:lnTo>
                    <a:pt x="6691" y="4650"/>
                  </a:lnTo>
                  <a:lnTo>
                    <a:pt x="6691" y="862"/>
                  </a:lnTo>
                  <a:lnTo>
                    <a:pt x="12568" y="0"/>
                  </a:lnTo>
                  <a:lnTo>
                    <a:pt x="12568" y="4650"/>
                  </a:lnTo>
                  <a:lnTo>
                    <a:pt x="21575" y="4650"/>
                  </a:lnTo>
                  <a:lnTo>
                    <a:pt x="21575" y="7425"/>
                  </a:lnTo>
                  <a:cubicBezTo>
                    <a:pt x="21575" y="7425"/>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 name="Shape">
              <a:extLst>
                <a:ext uri="{FF2B5EF4-FFF2-40B4-BE49-F238E27FC236}">
                  <a16:creationId xmlns:a16="http://schemas.microsoft.com/office/drawing/2014/main" id="{C2D6D90D-09FA-4DB3-BDF7-4A74C736254A}"/>
                </a:ext>
              </a:extLst>
            </p:cNvPr>
            <p:cNvSpPr/>
            <p:nvPr/>
          </p:nvSpPr>
          <p:spPr>
            <a:xfrm>
              <a:off x="821707" y="936825"/>
              <a:ext cx="431576" cy="443961"/>
            </a:xfrm>
            <a:custGeom>
              <a:avLst/>
              <a:gdLst/>
              <a:ahLst/>
              <a:cxnLst>
                <a:cxn ang="0">
                  <a:pos x="wd2" y="hd2"/>
                </a:cxn>
                <a:cxn ang="5400000">
                  <a:pos x="wd2" y="hd2"/>
                </a:cxn>
                <a:cxn ang="10800000">
                  <a:pos x="wd2" y="hd2"/>
                </a:cxn>
                <a:cxn ang="16200000">
                  <a:pos x="wd2" y="hd2"/>
                </a:cxn>
              </a:cxnLst>
              <a:rect l="0" t="0" r="r" b="b"/>
              <a:pathLst>
                <a:path w="21600" h="21600" extrusionOk="0">
                  <a:moveTo>
                    <a:pt x="11062" y="3337"/>
                  </a:moveTo>
                  <a:cubicBezTo>
                    <a:pt x="9091" y="3337"/>
                    <a:pt x="7454" y="3878"/>
                    <a:pt x="6151" y="4960"/>
                  </a:cubicBezTo>
                  <a:cubicBezTo>
                    <a:pt x="4848" y="6041"/>
                    <a:pt x="4053" y="7494"/>
                    <a:pt x="3735" y="9301"/>
                  </a:cubicBezTo>
                  <a:lnTo>
                    <a:pt x="17849" y="9301"/>
                  </a:lnTo>
                  <a:cubicBezTo>
                    <a:pt x="17547" y="7355"/>
                    <a:pt x="16752" y="5871"/>
                    <a:pt x="15481" y="4867"/>
                  </a:cubicBezTo>
                  <a:cubicBezTo>
                    <a:pt x="14241" y="3847"/>
                    <a:pt x="12763" y="3337"/>
                    <a:pt x="11062" y="3337"/>
                  </a:cubicBezTo>
                  <a:close/>
                  <a:moveTo>
                    <a:pt x="3751" y="12422"/>
                  </a:moveTo>
                  <a:cubicBezTo>
                    <a:pt x="4117" y="14261"/>
                    <a:pt x="4991" y="15682"/>
                    <a:pt x="6358" y="16702"/>
                  </a:cubicBezTo>
                  <a:cubicBezTo>
                    <a:pt x="7725" y="17722"/>
                    <a:pt x="9409" y="18216"/>
                    <a:pt x="11412" y="18216"/>
                  </a:cubicBezTo>
                  <a:cubicBezTo>
                    <a:pt x="14193" y="18216"/>
                    <a:pt x="16228" y="17212"/>
                    <a:pt x="17499" y="15219"/>
                  </a:cubicBezTo>
                  <a:lnTo>
                    <a:pt x="20630" y="16949"/>
                  </a:lnTo>
                  <a:cubicBezTo>
                    <a:pt x="18580" y="20039"/>
                    <a:pt x="15481" y="21600"/>
                    <a:pt x="11332" y="21600"/>
                  </a:cubicBezTo>
                  <a:cubicBezTo>
                    <a:pt x="7979" y="21600"/>
                    <a:pt x="5245" y="20580"/>
                    <a:pt x="3147" y="18541"/>
                  </a:cubicBezTo>
                  <a:cubicBezTo>
                    <a:pt x="1049" y="16501"/>
                    <a:pt x="0" y="13921"/>
                    <a:pt x="0" y="10800"/>
                  </a:cubicBezTo>
                  <a:cubicBezTo>
                    <a:pt x="0" y="7710"/>
                    <a:pt x="1033" y="5130"/>
                    <a:pt x="3083" y="3075"/>
                  </a:cubicBezTo>
                  <a:cubicBezTo>
                    <a:pt x="5134" y="1020"/>
                    <a:pt x="7804" y="0"/>
                    <a:pt x="11078" y="0"/>
                  </a:cubicBezTo>
                  <a:cubicBezTo>
                    <a:pt x="14177" y="0"/>
                    <a:pt x="16705" y="1066"/>
                    <a:pt x="18660" y="3183"/>
                  </a:cubicBezTo>
                  <a:cubicBezTo>
                    <a:pt x="20615" y="5300"/>
                    <a:pt x="21600" y="7864"/>
                    <a:pt x="21600" y="10846"/>
                  </a:cubicBezTo>
                  <a:cubicBezTo>
                    <a:pt x="21600" y="11372"/>
                    <a:pt x="21552" y="11897"/>
                    <a:pt x="21473" y="12453"/>
                  </a:cubicBezTo>
                  <a:lnTo>
                    <a:pt x="3751" y="12453"/>
                  </a:lnTo>
                  <a:cubicBezTo>
                    <a:pt x="3751" y="12453"/>
                    <a:pt x="3751" y="12422"/>
                    <a:pt x="3751" y="12422"/>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Shape">
              <a:extLst>
                <a:ext uri="{FF2B5EF4-FFF2-40B4-BE49-F238E27FC236}">
                  <a16:creationId xmlns:a16="http://schemas.microsoft.com/office/drawing/2014/main" id="{1D6972E6-7DAD-429B-9699-A2BF6229FD28}"/>
                </a:ext>
              </a:extLst>
            </p:cNvPr>
            <p:cNvSpPr/>
            <p:nvPr/>
          </p:nvSpPr>
          <p:spPr>
            <a:xfrm>
              <a:off x="1290120" y="940795"/>
              <a:ext cx="205150" cy="429988"/>
            </a:xfrm>
            <a:custGeom>
              <a:avLst/>
              <a:gdLst/>
              <a:ahLst/>
              <a:cxnLst>
                <a:cxn ang="0">
                  <a:pos x="wd2" y="hd2"/>
                </a:cxn>
                <a:cxn ang="5400000">
                  <a:pos x="wd2" y="hd2"/>
                </a:cxn>
                <a:cxn ang="10800000">
                  <a:pos x="wd2" y="hd2"/>
                </a:cxn>
                <a:cxn ang="16200000">
                  <a:pos x="wd2" y="hd2"/>
                </a:cxn>
              </a:cxnLst>
              <a:rect l="0" t="0" r="r" b="b"/>
              <a:pathLst>
                <a:path w="21600" h="21600" extrusionOk="0">
                  <a:moveTo>
                    <a:pt x="7724" y="3940"/>
                  </a:moveTo>
                  <a:cubicBezTo>
                    <a:pt x="10265" y="1308"/>
                    <a:pt x="14913" y="0"/>
                    <a:pt x="21600" y="0"/>
                  </a:cubicBezTo>
                  <a:lnTo>
                    <a:pt x="21600" y="3861"/>
                  </a:lnTo>
                  <a:cubicBezTo>
                    <a:pt x="17788" y="3765"/>
                    <a:pt x="14545" y="4243"/>
                    <a:pt x="11803" y="5296"/>
                  </a:cubicBezTo>
                  <a:cubicBezTo>
                    <a:pt x="9061" y="6349"/>
                    <a:pt x="7724" y="8024"/>
                    <a:pt x="7724" y="10353"/>
                  </a:cubicBezTo>
                  <a:lnTo>
                    <a:pt x="7724" y="21600"/>
                  </a:lnTo>
                  <a:lnTo>
                    <a:pt x="0" y="21600"/>
                  </a:lnTo>
                  <a:lnTo>
                    <a:pt x="0" y="383"/>
                  </a:lnTo>
                  <a:lnTo>
                    <a:pt x="7724" y="383"/>
                  </a:lnTo>
                  <a:cubicBezTo>
                    <a:pt x="7724" y="383"/>
                    <a:pt x="7724" y="3940"/>
                    <a:pt x="7724" y="394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hape">
              <a:extLst>
                <a:ext uri="{FF2B5EF4-FFF2-40B4-BE49-F238E27FC236}">
                  <a16:creationId xmlns:a16="http://schemas.microsoft.com/office/drawing/2014/main" id="{00B10135-612D-41A7-B806-AE72D16533A1}"/>
                </a:ext>
              </a:extLst>
            </p:cNvPr>
            <p:cNvSpPr/>
            <p:nvPr/>
          </p:nvSpPr>
          <p:spPr>
            <a:xfrm>
              <a:off x="1476691" y="936825"/>
              <a:ext cx="446819" cy="443961"/>
            </a:xfrm>
            <a:custGeom>
              <a:avLst/>
              <a:gdLst/>
              <a:ahLst/>
              <a:cxnLst>
                <a:cxn ang="0">
                  <a:pos x="wd2" y="hd2"/>
                </a:cxn>
                <a:cxn ang="5400000">
                  <a:pos x="wd2" y="hd2"/>
                </a:cxn>
                <a:cxn ang="10800000">
                  <a:pos x="wd2" y="hd2"/>
                </a:cxn>
                <a:cxn ang="16200000">
                  <a:pos x="wd2" y="hd2"/>
                </a:cxn>
              </a:cxnLst>
              <a:rect l="0" t="0" r="r" b="b"/>
              <a:pathLst>
                <a:path w="21600" h="21600" extrusionOk="0">
                  <a:moveTo>
                    <a:pt x="10792" y="18155"/>
                  </a:moveTo>
                  <a:cubicBezTo>
                    <a:pt x="12865" y="18155"/>
                    <a:pt x="14584" y="17444"/>
                    <a:pt x="15981" y="16038"/>
                  </a:cubicBezTo>
                  <a:cubicBezTo>
                    <a:pt x="17363" y="14632"/>
                    <a:pt x="18069" y="12886"/>
                    <a:pt x="18069" y="10800"/>
                  </a:cubicBezTo>
                  <a:cubicBezTo>
                    <a:pt x="18069" y="8714"/>
                    <a:pt x="17378" y="6968"/>
                    <a:pt x="15981" y="5562"/>
                  </a:cubicBezTo>
                  <a:cubicBezTo>
                    <a:pt x="14600" y="4156"/>
                    <a:pt x="12865" y="3445"/>
                    <a:pt x="10792" y="3445"/>
                  </a:cubicBezTo>
                  <a:cubicBezTo>
                    <a:pt x="8751" y="3445"/>
                    <a:pt x="7031" y="4156"/>
                    <a:pt x="5649" y="5562"/>
                  </a:cubicBezTo>
                  <a:cubicBezTo>
                    <a:pt x="4252" y="6968"/>
                    <a:pt x="3562" y="8714"/>
                    <a:pt x="3562" y="10800"/>
                  </a:cubicBezTo>
                  <a:cubicBezTo>
                    <a:pt x="3562" y="12886"/>
                    <a:pt x="4252" y="14632"/>
                    <a:pt x="5649" y="16038"/>
                  </a:cubicBezTo>
                  <a:cubicBezTo>
                    <a:pt x="7031" y="17459"/>
                    <a:pt x="8751" y="18155"/>
                    <a:pt x="10792" y="18155"/>
                  </a:cubicBezTo>
                  <a:close/>
                  <a:moveTo>
                    <a:pt x="18054" y="525"/>
                  </a:moveTo>
                  <a:lnTo>
                    <a:pt x="21600" y="525"/>
                  </a:lnTo>
                  <a:lnTo>
                    <a:pt x="21600" y="21075"/>
                  </a:lnTo>
                  <a:lnTo>
                    <a:pt x="18054" y="21075"/>
                  </a:lnTo>
                  <a:lnTo>
                    <a:pt x="18054" y="17536"/>
                  </a:lnTo>
                  <a:cubicBezTo>
                    <a:pt x="16288" y="20256"/>
                    <a:pt x="13709" y="21600"/>
                    <a:pt x="10332" y="21600"/>
                  </a:cubicBezTo>
                  <a:cubicBezTo>
                    <a:pt x="7476" y="21600"/>
                    <a:pt x="5035" y="20549"/>
                    <a:pt x="3024" y="18464"/>
                  </a:cubicBezTo>
                  <a:cubicBezTo>
                    <a:pt x="1013" y="16362"/>
                    <a:pt x="0" y="13813"/>
                    <a:pt x="0" y="10800"/>
                  </a:cubicBezTo>
                  <a:cubicBezTo>
                    <a:pt x="0" y="7787"/>
                    <a:pt x="1013" y="5238"/>
                    <a:pt x="3024" y="3136"/>
                  </a:cubicBezTo>
                  <a:cubicBezTo>
                    <a:pt x="5035" y="1035"/>
                    <a:pt x="7476" y="0"/>
                    <a:pt x="10332" y="0"/>
                  </a:cubicBezTo>
                  <a:cubicBezTo>
                    <a:pt x="13709" y="0"/>
                    <a:pt x="16273" y="1360"/>
                    <a:pt x="18054" y="4064"/>
                  </a:cubicBezTo>
                  <a:cubicBezTo>
                    <a:pt x="18054" y="4064"/>
                    <a:pt x="18054" y="525"/>
                    <a:pt x="18054" y="5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 name="Shape">
              <a:extLst>
                <a:ext uri="{FF2B5EF4-FFF2-40B4-BE49-F238E27FC236}">
                  <a16:creationId xmlns:a16="http://schemas.microsoft.com/office/drawing/2014/main" id="{DC4F46F0-84E7-4C0D-B7F1-E6C84BAB72DE}"/>
                </a:ext>
              </a:extLst>
            </p:cNvPr>
            <p:cNvSpPr/>
            <p:nvPr/>
          </p:nvSpPr>
          <p:spPr>
            <a:xfrm>
              <a:off x="1964952" y="936825"/>
              <a:ext cx="411887" cy="444597"/>
            </a:xfrm>
            <a:custGeom>
              <a:avLst/>
              <a:gdLst/>
              <a:ahLst/>
              <a:cxnLst>
                <a:cxn ang="0">
                  <a:pos x="wd2" y="hd2"/>
                </a:cxn>
                <a:cxn ang="5400000">
                  <a:pos x="wd2" y="hd2"/>
                </a:cxn>
                <a:cxn ang="10800000">
                  <a:pos x="wd2" y="hd2"/>
                </a:cxn>
                <a:cxn ang="16200000">
                  <a:pos x="wd2" y="hd2"/>
                </a:cxn>
              </a:cxnLst>
              <a:rect l="0" t="0" r="r" b="b"/>
              <a:pathLst>
                <a:path w="21600" h="21600" extrusionOk="0">
                  <a:moveTo>
                    <a:pt x="11641" y="21600"/>
                  </a:moveTo>
                  <a:cubicBezTo>
                    <a:pt x="8310" y="21600"/>
                    <a:pt x="5529" y="20566"/>
                    <a:pt x="3314" y="18499"/>
                  </a:cubicBezTo>
                  <a:cubicBezTo>
                    <a:pt x="1099" y="16431"/>
                    <a:pt x="0" y="13870"/>
                    <a:pt x="0" y="10800"/>
                  </a:cubicBezTo>
                  <a:cubicBezTo>
                    <a:pt x="0" y="7730"/>
                    <a:pt x="1099" y="5169"/>
                    <a:pt x="3314" y="3101"/>
                  </a:cubicBezTo>
                  <a:cubicBezTo>
                    <a:pt x="5529" y="1034"/>
                    <a:pt x="8310" y="0"/>
                    <a:pt x="11641" y="0"/>
                  </a:cubicBezTo>
                  <a:cubicBezTo>
                    <a:pt x="13823" y="0"/>
                    <a:pt x="15788" y="478"/>
                    <a:pt x="17536" y="1450"/>
                  </a:cubicBezTo>
                  <a:cubicBezTo>
                    <a:pt x="19285" y="2422"/>
                    <a:pt x="20584" y="3734"/>
                    <a:pt x="21433" y="5369"/>
                  </a:cubicBezTo>
                  <a:lnTo>
                    <a:pt x="18203" y="7097"/>
                  </a:lnTo>
                  <a:cubicBezTo>
                    <a:pt x="17636" y="6002"/>
                    <a:pt x="16770" y="5122"/>
                    <a:pt x="15605" y="4474"/>
                  </a:cubicBezTo>
                  <a:cubicBezTo>
                    <a:pt x="14439" y="3811"/>
                    <a:pt x="13123" y="3487"/>
                    <a:pt x="11641" y="3487"/>
                  </a:cubicBezTo>
                  <a:cubicBezTo>
                    <a:pt x="9426" y="3487"/>
                    <a:pt x="7577" y="4181"/>
                    <a:pt x="6079" y="5585"/>
                  </a:cubicBezTo>
                  <a:cubicBezTo>
                    <a:pt x="4596" y="6974"/>
                    <a:pt x="3847" y="8717"/>
                    <a:pt x="3847" y="10800"/>
                  </a:cubicBezTo>
                  <a:cubicBezTo>
                    <a:pt x="3847" y="12852"/>
                    <a:pt x="4596" y="14580"/>
                    <a:pt x="6079" y="15969"/>
                  </a:cubicBezTo>
                  <a:cubicBezTo>
                    <a:pt x="7577" y="17357"/>
                    <a:pt x="9426" y="18067"/>
                    <a:pt x="11641" y="18067"/>
                  </a:cubicBezTo>
                  <a:cubicBezTo>
                    <a:pt x="13123" y="18067"/>
                    <a:pt x="14439" y="17743"/>
                    <a:pt x="15621" y="17095"/>
                  </a:cubicBezTo>
                  <a:cubicBezTo>
                    <a:pt x="16804" y="16447"/>
                    <a:pt x="17703" y="15583"/>
                    <a:pt x="18319" y="14487"/>
                  </a:cubicBezTo>
                  <a:lnTo>
                    <a:pt x="21600" y="16246"/>
                  </a:lnTo>
                  <a:cubicBezTo>
                    <a:pt x="20651" y="17866"/>
                    <a:pt x="19302" y="19147"/>
                    <a:pt x="17520" y="20119"/>
                  </a:cubicBezTo>
                  <a:cubicBezTo>
                    <a:pt x="15771" y="21106"/>
                    <a:pt x="13806" y="21600"/>
                    <a:pt x="11641"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 name="Shape">
              <a:extLst>
                <a:ext uri="{FF2B5EF4-FFF2-40B4-BE49-F238E27FC236}">
                  <a16:creationId xmlns:a16="http://schemas.microsoft.com/office/drawing/2014/main" id="{44AA98BE-34E4-43C0-8530-33967E87219E}"/>
                </a:ext>
              </a:extLst>
            </p:cNvPr>
            <p:cNvSpPr/>
            <p:nvPr/>
          </p:nvSpPr>
          <p:spPr>
            <a:xfrm>
              <a:off x="2361912" y="829646"/>
              <a:ext cx="269299"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83" y="7425"/>
                  </a:lnTo>
                  <a:lnTo>
                    <a:pt x="12583" y="16437"/>
                  </a:lnTo>
                  <a:cubicBezTo>
                    <a:pt x="12583" y="17262"/>
                    <a:pt x="12914" y="17837"/>
                    <a:pt x="13576" y="18188"/>
                  </a:cubicBezTo>
                  <a:cubicBezTo>
                    <a:pt x="14239" y="18538"/>
                    <a:pt x="15232" y="18712"/>
                    <a:pt x="16582" y="18725"/>
                  </a:cubicBezTo>
                  <a:cubicBezTo>
                    <a:pt x="17932" y="18737"/>
                    <a:pt x="19613" y="18725"/>
                    <a:pt x="21600" y="18675"/>
                  </a:cubicBezTo>
                  <a:lnTo>
                    <a:pt x="21600" y="21262"/>
                  </a:lnTo>
                  <a:cubicBezTo>
                    <a:pt x="16455" y="21600"/>
                    <a:pt x="12685" y="21387"/>
                    <a:pt x="10291" y="20650"/>
                  </a:cubicBezTo>
                  <a:cubicBezTo>
                    <a:pt x="7896" y="19912"/>
                    <a:pt x="6699" y="18500"/>
                    <a:pt x="6699" y="16450"/>
                  </a:cubicBezTo>
                  <a:lnTo>
                    <a:pt x="6699" y="7437"/>
                  </a:lnTo>
                  <a:lnTo>
                    <a:pt x="0" y="7437"/>
                  </a:lnTo>
                  <a:lnTo>
                    <a:pt x="0" y="4650"/>
                  </a:lnTo>
                  <a:lnTo>
                    <a:pt x="6699" y="4650"/>
                  </a:lnTo>
                  <a:lnTo>
                    <a:pt x="6699" y="862"/>
                  </a:lnTo>
                  <a:lnTo>
                    <a:pt x="12583" y="0"/>
                  </a:lnTo>
                  <a:lnTo>
                    <a:pt x="12583" y="4650"/>
                  </a:lnTo>
                  <a:lnTo>
                    <a:pt x="21600" y="4650"/>
                  </a:lnTo>
                  <a:cubicBezTo>
                    <a:pt x="21600" y="4650"/>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3" name="Shape">
              <a:extLst>
                <a:ext uri="{FF2B5EF4-FFF2-40B4-BE49-F238E27FC236}">
                  <a16:creationId xmlns:a16="http://schemas.microsoft.com/office/drawing/2014/main" id="{5C101C82-4540-4707-AEA7-12714F884EDC}"/>
                </a:ext>
              </a:extLst>
            </p:cNvPr>
            <p:cNvSpPr/>
            <p:nvPr/>
          </p:nvSpPr>
          <p:spPr>
            <a:xfrm>
              <a:off x="2659632" y="774072"/>
              <a:ext cx="98764" cy="597981"/>
            </a:xfrm>
            <a:custGeom>
              <a:avLst/>
              <a:gdLst/>
              <a:ahLst/>
              <a:cxnLst>
                <a:cxn ang="0">
                  <a:pos x="wd2" y="hd2"/>
                </a:cxn>
                <a:cxn ang="5400000">
                  <a:pos x="wd2" y="hd2"/>
                </a:cxn>
                <a:cxn ang="10800000">
                  <a:pos x="wd2" y="hd2"/>
                </a:cxn>
                <a:cxn ang="16200000">
                  <a:pos x="wd2" y="hd2"/>
                </a:cxn>
              </a:cxnLst>
              <a:rect l="0" t="0" r="r" b="b"/>
              <a:pathLst>
                <a:path w="21600" h="21600" extrusionOk="0">
                  <a:moveTo>
                    <a:pt x="2709" y="21600"/>
                  </a:moveTo>
                  <a:lnTo>
                    <a:pt x="2709" y="6343"/>
                  </a:lnTo>
                  <a:lnTo>
                    <a:pt x="18752" y="6343"/>
                  </a:lnTo>
                  <a:lnTo>
                    <a:pt x="18752" y="21600"/>
                  </a:lnTo>
                  <a:cubicBezTo>
                    <a:pt x="18752" y="21600"/>
                    <a:pt x="2709" y="21600"/>
                    <a:pt x="2709" y="21600"/>
                  </a:cubicBezTo>
                  <a:close/>
                  <a:moveTo>
                    <a:pt x="10904" y="3567"/>
                  </a:moveTo>
                  <a:cubicBezTo>
                    <a:pt x="7848" y="3567"/>
                    <a:pt x="5209" y="3395"/>
                    <a:pt x="3125" y="3051"/>
                  </a:cubicBezTo>
                  <a:cubicBezTo>
                    <a:pt x="1042" y="2707"/>
                    <a:pt x="0" y="2283"/>
                    <a:pt x="0" y="1801"/>
                  </a:cubicBezTo>
                  <a:cubicBezTo>
                    <a:pt x="0" y="1308"/>
                    <a:pt x="1042" y="895"/>
                    <a:pt x="3125" y="539"/>
                  </a:cubicBezTo>
                  <a:cubicBezTo>
                    <a:pt x="5209" y="184"/>
                    <a:pt x="7779" y="0"/>
                    <a:pt x="10904" y="0"/>
                  </a:cubicBezTo>
                  <a:cubicBezTo>
                    <a:pt x="13821" y="0"/>
                    <a:pt x="16391" y="184"/>
                    <a:pt x="18475" y="539"/>
                  </a:cubicBezTo>
                  <a:cubicBezTo>
                    <a:pt x="20558" y="895"/>
                    <a:pt x="21600" y="1319"/>
                    <a:pt x="21600" y="1801"/>
                  </a:cubicBezTo>
                  <a:cubicBezTo>
                    <a:pt x="21600" y="2294"/>
                    <a:pt x="20558" y="2707"/>
                    <a:pt x="18475" y="3051"/>
                  </a:cubicBezTo>
                  <a:cubicBezTo>
                    <a:pt x="16322" y="3395"/>
                    <a:pt x="1382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4" name="Shape">
              <a:extLst>
                <a:ext uri="{FF2B5EF4-FFF2-40B4-BE49-F238E27FC236}">
                  <a16:creationId xmlns:a16="http://schemas.microsoft.com/office/drawing/2014/main" id="{57DD77A5-2216-4A80-ACD7-82AD55134947}"/>
                </a:ext>
              </a:extLst>
            </p:cNvPr>
            <p:cNvSpPr/>
            <p:nvPr/>
          </p:nvSpPr>
          <p:spPr>
            <a:xfrm>
              <a:off x="2790629" y="936825"/>
              <a:ext cx="445231" cy="443961"/>
            </a:xfrm>
            <a:custGeom>
              <a:avLst/>
              <a:gdLst/>
              <a:ahLst/>
              <a:cxnLst>
                <a:cxn ang="0">
                  <a:pos x="wd2" y="hd2"/>
                </a:cxn>
                <a:cxn ang="5400000">
                  <a:pos x="wd2" y="hd2"/>
                </a:cxn>
                <a:cxn ang="10800000">
                  <a:pos x="wd2" y="hd2"/>
                </a:cxn>
                <a:cxn ang="16200000">
                  <a:pos x="wd2" y="hd2"/>
                </a:cxn>
              </a:cxnLst>
              <a:rect l="0" t="0" r="r" b="b"/>
              <a:pathLst>
                <a:path w="21600" h="21600" extrusionOk="0">
                  <a:moveTo>
                    <a:pt x="10769" y="18108"/>
                  </a:moveTo>
                  <a:cubicBezTo>
                    <a:pt x="12818" y="18108"/>
                    <a:pt x="14544" y="17413"/>
                    <a:pt x="15930" y="16007"/>
                  </a:cubicBezTo>
                  <a:cubicBezTo>
                    <a:pt x="17317" y="14616"/>
                    <a:pt x="18026" y="12870"/>
                    <a:pt x="18026" y="10785"/>
                  </a:cubicBezTo>
                  <a:cubicBezTo>
                    <a:pt x="18026" y="8699"/>
                    <a:pt x="17332" y="6968"/>
                    <a:pt x="15930" y="5562"/>
                  </a:cubicBezTo>
                  <a:cubicBezTo>
                    <a:pt x="14528" y="4172"/>
                    <a:pt x="12818" y="3461"/>
                    <a:pt x="10769" y="3461"/>
                  </a:cubicBezTo>
                  <a:cubicBezTo>
                    <a:pt x="8751" y="3461"/>
                    <a:pt x="7041" y="4156"/>
                    <a:pt x="5639" y="5562"/>
                  </a:cubicBezTo>
                  <a:cubicBezTo>
                    <a:pt x="4252" y="6953"/>
                    <a:pt x="3544" y="8699"/>
                    <a:pt x="3544" y="10785"/>
                  </a:cubicBezTo>
                  <a:cubicBezTo>
                    <a:pt x="3544" y="12870"/>
                    <a:pt x="4237" y="14601"/>
                    <a:pt x="5639" y="16007"/>
                  </a:cubicBezTo>
                  <a:cubicBezTo>
                    <a:pt x="7041" y="17397"/>
                    <a:pt x="8751" y="18108"/>
                    <a:pt x="10769" y="18108"/>
                  </a:cubicBezTo>
                  <a:close/>
                  <a:moveTo>
                    <a:pt x="18442" y="18479"/>
                  </a:moveTo>
                  <a:cubicBezTo>
                    <a:pt x="16331" y="20565"/>
                    <a:pt x="13789" y="21600"/>
                    <a:pt x="10785" y="21600"/>
                  </a:cubicBezTo>
                  <a:cubicBezTo>
                    <a:pt x="7780" y="21600"/>
                    <a:pt x="5238" y="20565"/>
                    <a:pt x="3143" y="18479"/>
                  </a:cubicBezTo>
                  <a:cubicBezTo>
                    <a:pt x="1048" y="16393"/>
                    <a:pt x="0" y="13828"/>
                    <a:pt x="0" y="10800"/>
                  </a:cubicBezTo>
                  <a:cubicBezTo>
                    <a:pt x="0" y="7756"/>
                    <a:pt x="1048" y="5191"/>
                    <a:pt x="3143" y="3121"/>
                  </a:cubicBezTo>
                  <a:cubicBezTo>
                    <a:pt x="5238" y="1035"/>
                    <a:pt x="7780" y="0"/>
                    <a:pt x="10785" y="0"/>
                  </a:cubicBezTo>
                  <a:cubicBezTo>
                    <a:pt x="13789" y="0"/>
                    <a:pt x="16346" y="1035"/>
                    <a:pt x="18442" y="3121"/>
                  </a:cubicBezTo>
                  <a:cubicBezTo>
                    <a:pt x="20552" y="5207"/>
                    <a:pt x="21600" y="7772"/>
                    <a:pt x="21600" y="10800"/>
                  </a:cubicBezTo>
                  <a:cubicBezTo>
                    <a:pt x="21600" y="13828"/>
                    <a:pt x="20537" y="16393"/>
                    <a:pt x="18442" y="1847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a:extLst>
                <a:ext uri="{FF2B5EF4-FFF2-40B4-BE49-F238E27FC236}">
                  <a16:creationId xmlns:a16="http://schemas.microsoft.com/office/drawing/2014/main" id="{E8A8B62B-3068-4061-BF4A-34BA769AA5D5}"/>
                </a:ext>
              </a:extLst>
            </p:cNvPr>
            <p:cNvSpPr/>
            <p:nvPr/>
          </p:nvSpPr>
          <p:spPr>
            <a:xfrm>
              <a:off x="3274920" y="936825"/>
              <a:ext cx="373778" cy="433800"/>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0"/>
                  </a:cubicBezTo>
                  <a:cubicBezTo>
                    <a:pt x="20737" y="3890"/>
                    <a:pt x="21600" y="6009"/>
                    <a:pt x="21600" y="8665"/>
                  </a:cubicBezTo>
                  <a:lnTo>
                    <a:pt x="21600" y="21584"/>
                  </a:lnTo>
                  <a:lnTo>
                    <a:pt x="17361" y="21584"/>
                  </a:lnTo>
                  <a:lnTo>
                    <a:pt x="17361" y="8887"/>
                  </a:lnTo>
                  <a:cubicBezTo>
                    <a:pt x="17361" y="7179"/>
                    <a:pt x="16829" y="5851"/>
                    <a:pt x="15746" y="4918"/>
                  </a:cubicBezTo>
                  <a:cubicBezTo>
                    <a:pt x="14663" y="3985"/>
                    <a:pt x="13195" y="3510"/>
                    <a:pt x="11305" y="3510"/>
                  </a:cubicBezTo>
                  <a:cubicBezTo>
                    <a:pt x="9194" y="3510"/>
                    <a:pt x="7488" y="4080"/>
                    <a:pt x="6185" y="5218"/>
                  </a:cubicBezTo>
                  <a:cubicBezTo>
                    <a:pt x="4882" y="6357"/>
                    <a:pt x="4239" y="8096"/>
                    <a:pt x="4239" y="10452"/>
                  </a:cubicBezTo>
                  <a:lnTo>
                    <a:pt x="4239" y="21600"/>
                  </a:lnTo>
                  <a:lnTo>
                    <a:pt x="0" y="21600"/>
                  </a:lnTo>
                  <a:lnTo>
                    <a:pt x="0" y="569"/>
                  </a:lnTo>
                  <a:lnTo>
                    <a:pt x="4239" y="569"/>
                  </a:lnTo>
                  <a:lnTo>
                    <a:pt x="4239" y="3605"/>
                  </a:lnTo>
                  <a:cubicBezTo>
                    <a:pt x="5946" y="1186"/>
                    <a:pt x="8570"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26" name="Shape">
              <a:extLst>
                <a:ext uri="{FF2B5EF4-FFF2-40B4-BE49-F238E27FC236}">
                  <a16:creationId xmlns:a16="http://schemas.microsoft.com/office/drawing/2014/main" id="{F639089A-41C2-48E6-BB33-76F458C173F6}"/>
                </a:ext>
              </a:extLst>
            </p:cNvPr>
            <p:cNvSpPr/>
            <p:nvPr/>
          </p:nvSpPr>
          <p:spPr>
            <a:xfrm>
              <a:off x="3858451" y="766132"/>
              <a:ext cx="493185" cy="616083"/>
            </a:xfrm>
            <a:custGeom>
              <a:avLst/>
              <a:gdLst/>
              <a:ahLst/>
              <a:cxnLst>
                <a:cxn ang="0">
                  <a:pos x="wd2" y="hd2"/>
                </a:cxn>
                <a:cxn ang="5400000">
                  <a:pos x="wd2" y="hd2"/>
                </a:cxn>
                <a:cxn ang="10800000">
                  <a:pos x="wd2" y="hd2"/>
                </a:cxn>
                <a:cxn ang="16200000">
                  <a:pos x="wd2" y="hd2"/>
                </a:cxn>
              </a:cxnLst>
              <a:rect l="0" t="0" r="r" b="b"/>
              <a:pathLst>
                <a:path w="21600" h="21600" extrusionOk="0">
                  <a:moveTo>
                    <a:pt x="8762" y="18906"/>
                  </a:moveTo>
                  <a:cubicBezTo>
                    <a:pt x="10807" y="18906"/>
                    <a:pt x="12518" y="18427"/>
                    <a:pt x="13867" y="17458"/>
                  </a:cubicBezTo>
                  <a:lnTo>
                    <a:pt x="6871" y="11446"/>
                  </a:lnTo>
                  <a:cubicBezTo>
                    <a:pt x="5689" y="11847"/>
                    <a:pt x="4812" y="12392"/>
                    <a:pt x="4270" y="13105"/>
                  </a:cubicBezTo>
                  <a:cubicBezTo>
                    <a:pt x="3714" y="13817"/>
                    <a:pt x="3435" y="14563"/>
                    <a:pt x="3435" y="15354"/>
                  </a:cubicBezTo>
                  <a:cubicBezTo>
                    <a:pt x="3435" y="16456"/>
                    <a:pt x="3908" y="17325"/>
                    <a:pt x="4840" y="17959"/>
                  </a:cubicBezTo>
                  <a:cubicBezTo>
                    <a:pt x="5786" y="18583"/>
                    <a:pt x="7079" y="18906"/>
                    <a:pt x="8762" y="18906"/>
                  </a:cubicBezTo>
                  <a:close/>
                  <a:moveTo>
                    <a:pt x="21600" y="20264"/>
                  </a:moveTo>
                  <a:lnTo>
                    <a:pt x="18721" y="21600"/>
                  </a:lnTo>
                  <a:lnTo>
                    <a:pt x="16092" y="19351"/>
                  </a:lnTo>
                  <a:cubicBezTo>
                    <a:pt x="14173" y="20787"/>
                    <a:pt x="11697" y="21511"/>
                    <a:pt x="8693" y="21511"/>
                  </a:cubicBezTo>
                  <a:cubicBezTo>
                    <a:pt x="6106" y="21511"/>
                    <a:pt x="4006" y="20976"/>
                    <a:pt x="2406" y="19896"/>
                  </a:cubicBezTo>
                  <a:cubicBezTo>
                    <a:pt x="807" y="18816"/>
                    <a:pt x="0" y="17369"/>
                    <a:pt x="0" y="15532"/>
                  </a:cubicBezTo>
                  <a:cubicBezTo>
                    <a:pt x="0" y="14263"/>
                    <a:pt x="403" y="13105"/>
                    <a:pt x="1210" y="12047"/>
                  </a:cubicBezTo>
                  <a:cubicBezTo>
                    <a:pt x="2017" y="10989"/>
                    <a:pt x="3185" y="10154"/>
                    <a:pt x="4743" y="9542"/>
                  </a:cubicBezTo>
                  <a:cubicBezTo>
                    <a:pt x="3630" y="8417"/>
                    <a:pt x="3074" y="7159"/>
                    <a:pt x="3074" y="5779"/>
                  </a:cubicBezTo>
                  <a:cubicBezTo>
                    <a:pt x="3074" y="4064"/>
                    <a:pt x="3825" y="2672"/>
                    <a:pt x="5313" y="1603"/>
                  </a:cubicBezTo>
                  <a:cubicBezTo>
                    <a:pt x="6801" y="534"/>
                    <a:pt x="8595" y="0"/>
                    <a:pt x="10696" y="0"/>
                  </a:cubicBezTo>
                  <a:cubicBezTo>
                    <a:pt x="12420" y="0"/>
                    <a:pt x="13992" y="379"/>
                    <a:pt x="15397" y="1125"/>
                  </a:cubicBezTo>
                  <a:cubicBezTo>
                    <a:pt x="16802" y="1871"/>
                    <a:pt x="17817" y="2917"/>
                    <a:pt x="18429" y="4231"/>
                  </a:cubicBezTo>
                  <a:lnTo>
                    <a:pt x="15550" y="5567"/>
                  </a:lnTo>
                  <a:cubicBezTo>
                    <a:pt x="15174" y="4654"/>
                    <a:pt x="14562" y="3953"/>
                    <a:pt x="13714" y="3429"/>
                  </a:cubicBezTo>
                  <a:cubicBezTo>
                    <a:pt x="12865" y="2917"/>
                    <a:pt x="11878" y="2661"/>
                    <a:pt x="10779" y="2661"/>
                  </a:cubicBezTo>
                  <a:cubicBezTo>
                    <a:pt x="9597" y="2661"/>
                    <a:pt x="8595" y="2951"/>
                    <a:pt x="7761" y="3518"/>
                  </a:cubicBezTo>
                  <a:cubicBezTo>
                    <a:pt x="6940" y="4086"/>
                    <a:pt x="6523" y="4832"/>
                    <a:pt x="6523" y="5745"/>
                  </a:cubicBezTo>
                  <a:cubicBezTo>
                    <a:pt x="6523" y="6402"/>
                    <a:pt x="6718" y="6981"/>
                    <a:pt x="7093" y="7504"/>
                  </a:cubicBezTo>
                  <a:cubicBezTo>
                    <a:pt x="7483" y="8028"/>
                    <a:pt x="8053" y="8618"/>
                    <a:pt x="8818" y="9264"/>
                  </a:cubicBezTo>
                  <a:lnTo>
                    <a:pt x="15884" y="15309"/>
                  </a:lnTo>
                  <a:cubicBezTo>
                    <a:pt x="16496" y="14285"/>
                    <a:pt x="16941" y="13027"/>
                    <a:pt x="17219" y="11546"/>
                  </a:cubicBezTo>
                  <a:lnTo>
                    <a:pt x="20154" y="12915"/>
                  </a:lnTo>
                  <a:cubicBezTo>
                    <a:pt x="19806" y="14552"/>
                    <a:pt x="19138" y="16022"/>
                    <a:pt x="18151" y="17325"/>
                  </a:cubicBezTo>
                  <a:cubicBezTo>
                    <a:pt x="18151" y="17325"/>
                    <a:pt x="21600" y="20264"/>
                    <a:pt x="21600" y="20264"/>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27" name="Shape">
              <a:extLst>
                <a:ext uri="{FF2B5EF4-FFF2-40B4-BE49-F238E27FC236}">
                  <a16:creationId xmlns:a16="http://schemas.microsoft.com/office/drawing/2014/main" id="{C09C83FF-A187-4AE1-8341-2C3A67C872F9}"/>
                </a:ext>
              </a:extLst>
            </p:cNvPr>
            <p:cNvSpPr/>
            <p:nvPr/>
          </p:nvSpPr>
          <p:spPr>
            <a:xfrm>
              <a:off x="27787" y="1643414"/>
              <a:ext cx="447136" cy="602110"/>
            </a:xfrm>
            <a:custGeom>
              <a:avLst/>
              <a:gdLst/>
              <a:ahLst/>
              <a:cxnLst>
                <a:cxn ang="0">
                  <a:pos x="wd2" y="hd2"/>
                </a:cxn>
                <a:cxn ang="5400000">
                  <a:pos x="wd2" y="hd2"/>
                </a:cxn>
                <a:cxn ang="10800000">
                  <a:pos x="wd2" y="hd2"/>
                </a:cxn>
                <a:cxn ang="16200000">
                  <a:pos x="wd2" y="hd2"/>
                </a:cxn>
              </a:cxnLst>
              <a:rect l="0" t="0" r="r" b="b"/>
              <a:pathLst>
                <a:path w="21600" h="21600" extrusionOk="0">
                  <a:moveTo>
                    <a:pt x="10815" y="13386"/>
                  </a:moveTo>
                  <a:cubicBezTo>
                    <a:pt x="12856" y="13386"/>
                    <a:pt x="14574" y="12862"/>
                    <a:pt x="15955" y="11825"/>
                  </a:cubicBezTo>
                  <a:cubicBezTo>
                    <a:pt x="17335" y="10789"/>
                    <a:pt x="18041" y="9501"/>
                    <a:pt x="18041" y="7963"/>
                  </a:cubicBezTo>
                  <a:cubicBezTo>
                    <a:pt x="18041" y="6425"/>
                    <a:pt x="17351" y="5138"/>
                    <a:pt x="15955" y="4101"/>
                  </a:cubicBezTo>
                  <a:cubicBezTo>
                    <a:pt x="14559" y="3065"/>
                    <a:pt x="12856" y="2541"/>
                    <a:pt x="10815" y="2541"/>
                  </a:cubicBezTo>
                  <a:cubicBezTo>
                    <a:pt x="8744" y="2541"/>
                    <a:pt x="7026" y="3065"/>
                    <a:pt x="5630" y="4101"/>
                  </a:cubicBezTo>
                  <a:cubicBezTo>
                    <a:pt x="4249" y="5138"/>
                    <a:pt x="3544" y="6425"/>
                    <a:pt x="3544" y="7963"/>
                  </a:cubicBezTo>
                  <a:cubicBezTo>
                    <a:pt x="3544" y="9501"/>
                    <a:pt x="4234" y="10789"/>
                    <a:pt x="5630" y="11825"/>
                  </a:cubicBezTo>
                  <a:cubicBezTo>
                    <a:pt x="7026" y="12873"/>
                    <a:pt x="8760" y="13386"/>
                    <a:pt x="10815" y="13386"/>
                  </a:cubicBezTo>
                  <a:close/>
                  <a:moveTo>
                    <a:pt x="11276" y="0"/>
                  </a:moveTo>
                  <a:cubicBezTo>
                    <a:pt x="14129" y="0"/>
                    <a:pt x="16568" y="775"/>
                    <a:pt x="18578" y="2313"/>
                  </a:cubicBezTo>
                  <a:cubicBezTo>
                    <a:pt x="20587" y="3862"/>
                    <a:pt x="21600" y="5742"/>
                    <a:pt x="21600" y="7963"/>
                  </a:cubicBezTo>
                  <a:cubicBezTo>
                    <a:pt x="21600" y="10185"/>
                    <a:pt x="20587" y="12065"/>
                    <a:pt x="18578" y="13614"/>
                  </a:cubicBezTo>
                  <a:cubicBezTo>
                    <a:pt x="16568" y="15163"/>
                    <a:pt x="14129" y="15927"/>
                    <a:pt x="11276" y="15927"/>
                  </a:cubicBezTo>
                  <a:cubicBezTo>
                    <a:pt x="7901" y="15927"/>
                    <a:pt x="5339" y="14924"/>
                    <a:pt x="3559" y="12930"/>
                  </a:cubicBezTo>
                  <a:lnTo>
                    <a:pt x="3559" y="21600"/>
                  </a:lnTo>
                  <a:lnTo>
                    <a:pt x="0" y="21600"/>
                  </a:lnTo>
                  <a:lnTo>
                    <a:pt x="0" y="387"/>
                  </a:lnTo>
                  <a:lnTo>
                    <a:pt x="3544" y="387"/>
                  </a:lnTo>
                  <a:lnTo>
                    <a:pt x="3544" y="2996"/>
                  </a:lnTo>
                  <a:cubicBezTo>
                    <a:pt x="5323" y="991"/>
                    <a:pt x="7901" y="0"/>
                    <a:pt x="11276"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a:extLst>
                <a:ext uri="{FF2B5EF4-FFF2-40B4-BE49-F238E27FC236}">
                  <a16:creationId xmlns:a16="http://schemas.microsoft.com/office/drawing/2014/main" id="{0EC5428A-6737-469D-82D4-9C7689C57221}"/>
                </a:ext>
              </a:extLst>
            </p:cNvPr>
            <p:cNvSpPr/>
            <p:nvPr/>
          </p:nvSpPr>
          <p:spPr>
            <a:xfrm>
              <a:off x="492230" y="1643414"/>
              <a:ext cx="431576" cy="444279"/>
            </a:xfrm>
            <a:custGeom>
              <a:avLst/>
              <a:gdLst/>
              <a:ahLst/>
              <a:cxnLst>
                <a:cxn ang="0">
                  <a:pos x="wd2" y="hd2"/>
                </a:cxn>
                <a:cxn ang="5400000">
                  <a:pos x="wd2" y="hd2"/>
                </a:cxn>
                <a:cxn ang="10800000">
                  <a:pos x="wd2" y="hd2"/>
                </a:cxn>
                <a:cxn ang="16200000">
                  <a:pos x="wd2" y="hd2"/>
                </a:cxn>
              </a:cxnLst>
              <a:rect l="0" t="0" r="r" b="b"/>
              <a:pathLst>
                <a:path w="21600" h="21600" extrusionOk="0">
                  <a:moveTo>
                    <a:pt x="11062" y="3350"/>
                  </a:moveTo>
                  <a:cubicBezTo>
                    <a:pt x="9091" y="3350"/>
                    <a:pt x="7454" y="3891"/>
                    <a:pt x="6151" y="4972"/>
                  </a:cubicBezTo>
                  <a:cubicBezTo>
                    <a:pt x="4848" y="6052"/>
                    <a:pt x="4053" y="7504"/>
                    <a:pt x="3735" y="9310"/>
                  </a:cubicBezTo>
                  <a:lnTo>
                    <a:pt x="17849" y="9310"/>
                  </a:lnTo>
                  <a:cubicBezTo>
                    <a:pt x="17547" y="7365"/>
                    <a:pt x="16752" y="5882"/>
                    <a:pt x="15481" y="4879"/>
                  </a:cubicBezTo>
                  <a:cubicBezTo>
                    <a:pt x="14241" y="3860"/>
                    <a:pt x="12763" y="3350"/>
                    <a:pt x="11062" y="3350"/>
                  </a:cubicBezTo>
                  <a:close/>
                  <a:moveTo>
                    <a:pt x="3751" y="12429"/>
                  </a:moveTo>
                  <a:cubicBezTo>
                    <a:pt x="4117" y="14266"/>
                    <a:pt x="4991" y="15687"/>
                    <a:pt x="6358" y="16706"/>
                  </a:cubicBezTo>
                  <a:cubicBezTo>
                    <a:pt x="7725" y="17725"/>
                    <a:pt x="9409" y="18219"/>
                    <a:pt x="11412" y="18219"/>
                  </a:cubicBezTo>
                  <a:cubicBezTo>
                    <a:pt x="14193" y="18219"/>
                    <a:pt x="16228" y="17215"/>
                    <a:pt x="17499" y="15223"/>
                  </a:cubicBezTo>
                  <a:lnTo>
                    <a:pt x="20630" y="16953"/>
                  </a:lnTo>
                  <a:cubicBezTo>
                    <a:pt x="18580" y="20041"/>
                    <a:pt x="15481" y="21600"/>
                    <a:pt x="11332" y="21600"/>
                  </a:cubicBezTo>
                  <a:cubicBezTo>
                    <a:pt x="7979" y="21600"/>
                    <a:pt x="5245" y="20581"/>
                    <a:pt x="3147" y="18543"/>
                  </a:cubicBezTo>
                  <a:cubicBezTo>
                    <a:pt x="1049" y="16505"/>
                    <a:pt x="0" y="13927"/>
                    <a:pt x="0" y="10808"/>
                  </a:cubicBezTo>
                  <a:cubicBezTo>
                    <a:pt x="0" y="7720"/>
                    <a:pt x="1033" y="5141"/>
                    <a:pt x="3083" y="3088"/>
                  </a:cubicBezTo>
                  <a:cubicBezTo>
                    <a:pt x="5134" y="1034"/>
                    <a:pt x="7804" y="0"/>
                    <a:pt x="11078" y="0"/>
                  </a:cubicBezTo>
                  <a:cubicBezTo>
                    <a:pt x="14177" y="0"/>
                    <a:pt x="16705" y="1065"/>
                    <a:pt x="18660" y="3181"/>
                  </a:cubicBezTo>
                  <a:cubicBezTo>
                    <a:pt x="20615" y="5296"/>
                    <a:pt x="21600" y="7859"/>
                    <a:pt x="21600" y="10839"/>
                  </a:cubicBezTo>
                  <a:cubicBezTo>
                    <a:pt x="21600" y="11364"/>
                    <a:pt x="21552" y="11888"/>
                    <a:pt x="21473" y="12444"/>
                  </a:cubicBezTo>
                  <a:lnTo>
                    <a:pt x="3751" y="12444"/>
                  </a:lnTo>
                  <a:cubicBezTo>
                    <a:pt x="3751" y="12444"/>
                    <a:pt x="3751" y="12429"/>
                    <a:pt x="3751" y="1242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Shape">
              <a:extLst>
                <a:ext uri="{FF2B5EF4-FFF2-40B4-BE49-F238E27FC236}">
                  <a16:creationId xmlns:a16="http://schemas.microsoft.com/office/drawing/2014/main" id="{A77135BC-F8D9-4465-A272-1AE31C16D399}"/>
                </a:ext>
              </a:extLst>
            </p:cNvPr>
            <p:cNvSpPr/>
            <p:nvPr/>
          </p:nvSpPr>
          <p:spPr>
            <a:xfrm>
              <a:off x="960643" y="1647384"/>
              <a:ext cx="205150" cy="429988"/>
            </a:xfrm>
            <a:custGeom>
              <a:avLst/>
              <a:gdLst/>
              <a:ahLst/>
              <a:cxnLst>
                <a:cxn ang="0">
                  <a:pos x="wd2" y="hd2"/>
                </a:cxn>
                <a:cxn ang="5400000">
                  <a:pos x="wd2" y="hd2"/>
                </a:cxn>
                <a:cxn ang="10800000">
                  <a:pos x="wd2" y="hd2"/>
                </a:cxn>
                <a:cxn ang="16200000">
                  <a:pos x="wd2" y="hd2"/>
                </a:cxn>
              </a:cxnLst>
              <a:rect l="0" t="0" r="r" b="b"/>
              <a:pathLst>
                <a:path w="21600" h="21600" extrusionOk="0">
                  <a:moveTo>
                    <a:pt x="7724" y="3940"/>
                  </a:moveTo>
                  <a:cubicBezTo>
                    <a:pt x="10265" y="1308"/>
                    <a:pt x="14913" y="0"/>
                    <a:pt x="21600" y="0"/>
                  </a:cubicBezTo>
                  <a:lnTo>
                    <a:pt x="21600" y="3861"/>
                  </a:lnTo>
                  <a:cubicBezTo>
                    <a:pt x="17788" y="3781"/>
                    <a:pt x="14545" y="4259"/>
                    <a:pt x="11803" y="5296"/>
                  </a:cubicBezTo>
                  <a:cubicBezTo>
                    <a:pt x="9061" y="6349"/>
                    <a:pt x="7724" y="8024"/>
                    <a:pt x="7724" y="10353"/>
                  </a:cubicBezTo>
                  <a:lnTo>
                    <a:pt x="7724" y="21600"/>
                  </a:lnTo>
                  <a:lnTo>
                    <a:pt x="0" y="21600"/>
                  </a:lnTo>
                  <a:lnTo>
                    <a:pt x="0" y="383"/>
                  </a:lnTo>
                  <a:lnTo>
                    <a:pt x="7724" y="383"/>
                  </a:lnTo>
                  <a:cubicBezTo>
                    <a:pt x="7724" y="383"/>
                    <a:pt x="7724" y="3940"/>
                    <a:pt x="7724" y="394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 name="Shape">
              <a:extLst>
                <a:ext uri="{FF2B5EF4-FFF2-40B4-BE49-F238E27FC236}">
                  <a16:creationId xmlns:a16="http://schemas.microsoft.com/office/drawing/2014/main" id="{654EB50C-C380-4EF4-BEDB-CAEBF2268AFF}"/>
                </a:ext>
              </a:extLst>
            </p:cNvPr>
            <p:cNvSpPr/>
            <p:nvPr/>
          </p:nvSpPr>
          <p:spPr>
            <a:xfrm>
              <a:off x="1147214" y="1643414"/>
              <a:ext cx="411887" cy="444597"/>
            </a:xfrm>
            <a:custGeom>
              <a:avLst/>
              <a:gdLst/>
              <a:ahLst/>
              <a:cxnLst>
                <a:cxn ang="0">
                  <a:pos x="wd2" y="hd2"/>
                </a:cxn>
                <a:cxn ang="5400000">
                  <a:pos x="wd2" y="hd2"/>
                </a:cxn>
                <a:cxn ang="10800000">
                  <a:pos x="wd2" y="hd2"/>
                </a:cxn>
                <a:cxn ang="16200000">
                  <a:pos x="wd2" y="hd2"/>
                </a:cxn>
              </a:cxnLst>
              <a:rect l="0" t="0" r="r" b="b"/>
              <a:pathLst>
                <a:path w="21600" h="21600" extrusionOk="0">
                  <a:moveTo>
                    <a:pt x="11641" y="21600"/>
                  </a:moveTo>
                  <a:cubicBezTo>
                    <a:pt x="8310" y="21600"/>
                    <a:pt x="5529" y="20566"/>
                    <a:pt x="3314" y="18499"/>
                  </a:cubicBezTo>
                  <a:cubicBezTo>
                    <a:pt x="1099" y="16431"/>
                    <a:pt x="0" y="13870"/>
                    <a:pt x="0" y="10800"/>
                  </a:cubicBezTo>
                  <a:cubicBezTo>
                    <a:pt x="0" y="7730"/>
                    <a:pt x="1116" y="5169"/>
                    <a:pt x="3314" y="3101"/>
                  </a:cubicBezTo>
                  <a:cubicBezTo>
                    <a:pt x="5529" y="1034"/>
                    <a:pt x="8310" y="0"/>
                    <a:pt x="11641" y="0"/>
                  </a:cubicBezTo>
                  <a:cubicBezTo>
                    <a:pt x="13823" y="0"/>
                    <a:pt x="15788" y="478"/>
                    <a:pt x="17536" y="1450"/>
                  </a:cubicBezTo>
                  <a:cubicBezTo>
                    <a:pt x="19285" y="2422"/>
                    <a:pt x="20584" y="3734"/>
                    <a:pt x="21433" y="5369"/>
                  </a:cubicBezTo>
                  <a:lnTo>
                    <a:pt x="18203" y="7097"/>
                  </a:lnTo>
                  <a:cubicBezTo>
                    <a:pt x="17636" y="6002"/>
                    <a:pt x="16770" y="5122"/>
                    <a:pt x="15605" y="4474"/>
                  </a:cubicBezTo>
                  <a:cubicBezTo>
                    <a:pt x="14439" y="3811"/>
                    <a:pt x="13123" y="3487"/>
                    <a:pt x="11641" y="3487"/>
                  </a:cubicBezTo>
                  <a:cubicBezTo>
                    <a:pt x="9426" y="3487"/>
                    <a:pt x="7577" y="4181"/>
                    <a:pt x="6079" y="5585"/>
                  </a:cubicBezTo>
                  <a:cubicBezTo>
                    <a:pt x="4580" y="6974"/>
                    <a:pt x="3847" y="8717"/>
                    <a:pt x="3847" y="10800"/>
                  </a:cubicBezTo>
                  <a:cubicBezTo>
                    <a:pt x="3847" y="12852"/>
                    <a:pt x="4596" y="14580"/>
                    <a:pt x="6079" y="15969"/>
                  </a:cubicBezTo>
                  <a:cubicBezTo>
                    <a:pt x="7561" y="17357"/>
                    <a:pt x="9426" y="18067"/>
                    <a:pt x="11641" y="18067"/>
                  </a:cubicBezTo>
                  <a:cubicBezTo>
                    <a:pt x="13123" y="18067"/>
                    <a:pt x="14439" y="17743"/>
                    <a:pt x="15621" y="17095"/>
                  </a:cubicBezTo>
                  <a:cubicBezTo>
                    <a:pt x="16804" y="16447"/>
                    <a:pt x="17703" y="15583"/>
                    <a:pt x="18319" y="14487"/>
                  </a:cubicBezTo>
                  <a:lnTo>
                    <a:pt x="21600" y="16246"/>
                  </a:lnTo>
                  <a:cubicBezTo>
                    <a:pt x="20651" y="17866"/>
                    <a:pt x="19302" y="19147"/>
                    <a:pt x="17520" y="20119"/>
                  </a:cubicBezTo>
                  <a:cubicBezTo>
                    <a:pt x="15738" y="21091"/>
                    <a:pt x="13789" y="21600"/>
                    <a:pt x="11641"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 name="Shape">
              <a:extLst>
                <a:ext uri="{FF2B5EF4-FFF2-40B4-BE49-F238E27FC236}">
                  <a16:creationId xmlns:a16="http://schemas.microsoft.com/office/drawing/2014/main" id="{3EAF729C-1A18-4C45-8293-5DF81A62ACF4}"/>
                </a:ext>
              </a:extLst>
            </p:cNvPr>
            <p:cNvSpPr/>
            <p:nvPr/>
          </p:nvSpPr>
          <p:spPr>
            <a:xfrm>
              <a:off x="1556083" y="1643414"/>
              <a:ext cx="431575" cy="444279"/>
            </a:xfrm>
            <a:custGeom>
              <a:avLst/>
              <a:gdLst/>
              <a:ahLst/>
              <a:cxnLst>
                <a:cxn ang="0">
                  <a:pos x="wd2" y="hd2"/>
                </a:cxn>
                <a:cxn ang="5400000">
                  <a:pos x="wd2" y="hd2"/>
                </a:cxn>
                <a:cxn ang="10800000">
                  <a:pos x="wd2" y="hd2"/>
                </a:cxn>
                <a:cxn ang="16200000">
                  <a:pos x="wd2" y="hd2"/>
                </a:cxn>
              </a:cxnLst>
              <a:rect l="0" t="0" r="r" b="b"/>
              <a:pathLst>
                <a:path w="21600" h="21600" extrusionOk="0">
                  <a:moveTo>
                    <a:pt x="11078" y="3350"/>
                  </a:moveTo>
                  <a:cubicBezTo>
                    <a:pt x="9107" y="3350"/>
                    <a:pt x="7470" y="3891"/>
                    <a:pt x="6183" y="4972"/>
                  </a:cubicBezTo>
                  <a:cubicBezTo>
                    <a:pt x="4879" y="6052"/>
                    <a:pt x="4085" y="7504"/>
                    <a:pt x="3767" y="9310"/>
                  </a:cubicBezTo>
                  <a:lnTo>
                    <a:pt x="17897" y="9310"/>
                  </a:lnTo>
                  <a:cubicBezTo>
                    <a:pt x="17579" y="7365"/>
                    <a:pt x="16800" y="5882"/>
                    <a:pt x="15528" y="4879"/>
                  </a:cubicBezTo>
                  <a:cubicBezTo>
                    <a:pt x="14241" y="3860"/>
                    <a:pt x="12763" y="3350"/>
                    <a:pt x="11078" y="3350"/>
                  </a:cubicBezTo>
                  <a:close/>
                  <a:moveTo>
                    <a:pt x="3751" y="12429"/>
                  </a:moveTo>
                  <a:cubicBezTo>
                    <a:pt x="4117" y="14266"/>
                    <a:pt x="4991" y="15687"/>
                    <a:pt x="6358" y="16706"/>
                  </a:cubicBezTo>
                  <a:cubicBezTo>
                    <a:pt x="7725" y="17725"/>
                    <a:pt x="9409" y="18219"/>
                    <a:pt x="11412" y="18219"/>
                  </a:cubicBezTo>
                  <a:cubicBezTo>
                    <a:pt x="14209" y="18219"/>
                    <a:pt x="16228" y="17215"/>
                    <a:pt x="17499" y="15223"/>
                  </a:cubicBezTo>
                  <a:lnTo>
                    <a:pt x="20630" y="16953"/>
                  </a:lnTo>
                  <a:cubicBezTo>
                    <a:pt x="18580" y="20041"/>
                    <a:pt x="15465" y="21600"/>
                    <a:pt x="11332" y="21600"/>
                  </a:cubicBezTo>
                  <a:cubicBezTo>
                    <a:pt x="7979" y="21600"/>
                    <a:pt x="5245" y="20581"/>
                    <a:pt x="3147" y="18543"/>
                  </a:cubicBezTo>
                  <a:cubicBezTo>
                    <a:pt x="1049" y="16505"/>
                    <a:pt x="0" y="13927"/>
                    <a:pt x="0" y="10808"/>
                  </a:cubicBezTo>
                  <a:cubicBezTo>
                    <a:pt x="0" y="7720"/>
                    <a:pt x="1033" y="5141"/>
                    <a:pt x="3083" y="3088"/>
                  </a:cubicBezTo>
                  <a:cubicBezTo>
                    <a:pt x="5134" y="1034"/>
                    <a:pt x="7804" y="0"/>
                    <a:pt x="11078" y="0"/>
                  </a:cubicBezTo>
                  <a:cubicBezTo>
                    <a:pt x="14177" y="0"/>
                    <a:pt x="16705" y="1065"/>
                    <a:pt x="18660" y="3181"/>
                  </a:cubicBezTo>
                  <a:cubicBezTo>
                    <a:pt x="20615" y="5296"/>
                    <a:pt x="21600" y="7859"/>
                    <a:pt x="21600" y="10839"/>
                  </a:cubicBezTo>
                  <a:cubicBezTo>
                    <a:pt x="21600" y="11364"/>
                    <a:pt x="21552" y="11888"/>
                    <a:pt x="21473" y="12444"/>
                  </a:cubicBezTo>
                  <a:lnTo>
                    <a:pt x="3751" y="12444"/>
                  </a:lnTo>
                  <a:cubicBezTo>
                    <a:pt x="3751" y="12444"/>
                    <a:pt x="3751" y="12429"/>
                    <a:pt x="3751" y="1242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 name="Shape">
              <a:extLst>
                <a:ext uri="{FF2B5EF4-FFF2-40B4-BE49-F238E27FC236}">
                  <a16:creationId xmlns:a16="http://schemas.microsoft.com/office/drawing/2014/main" id="{81031359-2A7B-405D-9EF4-3D84E1FBFB34}"/>
                </a:ext>
              </a:extLst>
            </p:cNvPr>
            <p:cNvSpPr/>
            <p:nvPr/>
          </p:nvSpPr>
          <p:spPr>
            <a:xfrm>
              <a:off x="2024496" y="1643414"/>
              <a:ext cx="446820" cy="602110"/>
            </a:xfrm>
            <a:custGeom>
              <a:avLst/>
              <a:gdLst/>
              <a:ahLst/>
              <a:cxnLst>
                <a:cxn ang="0">
                  <a:pos x="wd2" y="hd2"/>
                </a:cxn>
                <a:cxn ang="5400000">
                  <a:pos x="wd2" y="hd2"/>
                </a:cxn>
                <a:cxn ang="10800000">
                  <a:pos x="wd2" y="hd2"/>
                </a:cxn>
                <a:cxn ang="16200000">
                  <a:pos x="wd2" y="hd2"/>
                </a:cxn>
              </a:cxnLst>
              <a:rect l="0" t="0" r="r" b="b"/>
              <a:pathLst>
                <a:path w="21600" h="21600" extrusionOk="0">
                  <a:moveTo>
                    <a:pt x="10808" y="13386"/>
                  </a:moveTo>
                  <a:cubicBezTo>
                    <a:pt x="12849" y="13386"/>
                    <a:pt x="14569" y="12862"/>
                    <a:pt x="15951" y="11825"/>
                  </a:cubicBezTo>
                  <a:cubicBezTo>
                    <a:pt x="17332" y="10789"/>
                    <a:pt x="18038" y="9501"/>
                    <a:pt x="18038" y="7963"/>
                  </a:cubicBezTo>
                  <a:cubicBezTo>
                    <a:pt x="18038" y="6425"/>
                    <a:pt x="17348" y="5138"/>
                    <a:pt x="15951" y="4101"/>
                  </a:cubicBezTo>
                  <a:cubicBezTo>
                    <a:pt x="14554" y="3065"/>
                    <a:pt x="12849" y="2541"/>
                    <a:pt x="10808" y="2541"/>
                  </a:cubicBezTo>
                  <a:cubicBezTo>
                    <a:pt x="8735" y="2541"/>
                    <a:pt x="7016" y="3065"/>
                    <a:pt x="5619" y="4101"/>
                  </a:cubicBezTo>
                  <a:cubicBezTo>
                    <a:pt x="4237" y="5138"/>
                    <a:pt x="3531" y="6425"/>
                    <a:pt x="3531" y="7963"/>
                  </a:cubicBezTo>
                  <a:cubicBezTo>
                    <a:pt x="3531" y="9501"/>
                    <a:pt x="4222" y="10789"/>
                    <a:pt x="5619" y="11825"/>
                  </a:cubicBezTo>
                  <a:cubicBezTo>
                    <a:pt x="7016" y="12873"/>
                    <a:pt x="8751" y="13386"/>
                    <a:pt x="10808" y="13386"/>
                  </a:cubicBezTo>
                  <a:close/>
                  <a:moveTo>
                    <a:pt x="11268" y="0"/>
                  </a:moveTo>
                  <a:cubicBezTo>
                    <a:pt x="14124" y="0"/>
                    <a:pt x="16565" y="775"/>
                    <a:pt x="18576" y="2313"/>
                  </a:cubicBezTo>
                  <a:cubicBezTo>
                    <a:pt x="20587" y="3862"/>
                    <a:pt x="21600" y="5742"/>
                    <a:pt x="21600" y="7963"/>
                  </a:cubicBezTo>
                  <a:cubicBezTo>
                    <a:pt x="21600" y="10185"/>
                    <a:pt x="20587" y="12065"/>
                    <a:pt x="18576" y="13614"/>
                  </a:cubicBezTo>
                  <a:cubicBezTo>
                    <a:pt x="16565" y="15163"/>
                    <a:pt x="14124" y="15927"/>
                    <a:pt x="11268" y="15927"/>
                  </a:cubicBezTo>
                  <a:cubicBezTo>
                    <a:pt x="7891" y="15927"/>
                    <a:pt x="5327" y="14924"/>
                    <a:pt x="3546" y="12930"/>
                  </a:cubicBezTo>
                  <a:lnTo>
                    <a:pt x="3546" y="21600"/>
                  </a:lnTo>
                  <a:lnTo>
                    <a:pt x="0" y="21600"/>
                  </a:lnTo>
                  <a:lnTo>
                    <a:pt x="0" y="387"/>
                  </a:lnTo>
                  <a:lnTo>
                    <a:pt x="3546" y="387"/>
                  </a:lnTo>
                  <a:lnTo>
                    <a:pt x="3546" y="2996"/>
                  </a:lnTo>
                  <a:cubicBezTo>
                    <a:pt x="5312" y="991"/>
                    <a:pt x="7891" y="0"/>
                    <a:pt x="11268"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 name="Shape">
              <a:extLst>
                <a:ext uri="{FF2B5EF4-FFF2-40B4-BE49-F238E27FC236}">
                  <a16:creationId xmlns:a16="http://schemas.microsoft.com/office/drawing/2014/main" id="{6D06469C-49A6-4C7D-8639-63AA1CD81919}"/>
                </a:ext>
              </a:extLst>
            </p:cNvPr>
            <p:cNvSpPr/>
            <p:nvPr/>
          </p:nvSpPr>
          <p:spPr>
            <a:xfrm>
              <a:off x="2465122" y="1536235"/>
              <a:ext cx="269298" cy="544149"/>
            </a:xfrm>
            <a:custGeom>
              <a:avLst/>
              <a:gdLst/>
              <a:ahLst/>
              <a:cxnLst>
                <a:cxn ang="0">
                  <a:pos x="wd2" y="hd2"/>
                </a:cxn>
                <a:cxn ang="5400000">
                  <a:pos x="wd2" y="hd2"/>
                </a:cxn>
                <a:cxn ang="10800000">
                  <a:pos x="wd2" y="hd2"/>
                </a:cxn>
                <a:cxn ang="16200000">
                  <a:pos x="wd2" y="hd2"/>
                </a:cxn>
              </a:cxnLst>
              <a:rect l="0" t="0" r="r" b="b"/>
              <a:pathLst>
                <a:path w="21600" h="21419" extrusionOk="0">
                  <a:moveTo>
                    <a:pt x="21600" y="7425"/>
                  </a:moveTo>
                  <a:lnTo>
                    <a:pt x="12583" y="7425"/>
                  </a:lnTo>
                  <a:lnTo>
                    <a:pt x="12583" y="16438"/>
                  </a:lnTo>
                  <a:cubicBezTo>
                    <a:pt x="12583" y="17262"/>
                    <a:pt x="12914" y="17837"/>
                    <a:pt x="13576" y="18188"/>
                  </a:cubicBezTo>
                  <a:cubicBezTo>
                    <a:pt x="14239" y="18538"/>
                    <a:pt x="15232" y="18713"/>
                    <a:pt x="16582" y="18725"/>
                  </a:cubicBezTo>
                  <a:cubicBezTo>
                    <a:pt x="17932" y="18737"/>
                    <a:pt x="19613" y="18725"/>
                    <a:pt x="21600" y="18675"/>
                  </a:cubicBezTo>
                  <a:lnTo>
                    <a:pt x="21600" y="21263"/>
                  </a:lnTo>
                  <a:cubicBezTo>
                    <a:pt x="16455" y="21600"/>
                    <a:pt x="12685" y="21388"/>
                    <a:pt x="10291" y="20650"/>
                  </a:cubicBezTo>
                  <a:cubicBezTo>
                    <a:pt x="7896" y="19913"/>
                    <a:pt x="6699" y="18500"/>
                    <a:pt x="6699" y="16450"/>
                  </a:cubicBezTo>
                  <a:lnTo>
                    <a:pt x="6699" y="7438"/>
                  </a:lnTo>
                  <a:lnTo>
                    <a:pt x="0" y="7438"/>
                  </a:lnTo>
                  <a:lnTo>
                    <a:pt x="0" y="4650"/>
                  </a:lnTo>
                  <a:lnTo>
                    <a:pt x="6699" y="4650"/>
                  </a:lnTo>
                  <a:lnTo>
                    <a:pt x="6699" y="862"/>
                  </a:lnTo>
                  <a:lnTo>
                    <a:pt x="12583" y="0"/>
                  </a:lnTo>
                  <a:lnTo>
                    <a:pt x="12583" y="4650"/>
                  </a:lnTo>
                  <a:lnTo>
                    <a:pt x="21600" y="4650"/>
                  </a:lnTo>
                  <a:cubicBezTo>
                    <a:pt x="21600" y="4650"/>
                    <a:pt x="21600" y="7425"/>
                    <a:pt x="21600" y="7425"/>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 name="Shape">
              <a:extLst>
                <a:ext uri="{FF2B5EF4-FFF2-40B4-BE49-F238E27FC236}">
                  <a16:creationId xmlns:a16="http://schemas.microsoft.com/office/drawing/2014/main" id="{A5668FAB-6EC9-403A-9D20-0144D999D0A4}"/>
                </a:ext>
              </a:extLst>
            </p:cNvPr>
            <p:cNvSpPr/>
            <p:nvPr/>
          </p:nvSpPr>
          <p:spPr>
            <a:xfrm>
              <a:off x="2758872" y="1476691"/>
              <a:ext cx="98764" cy="597982"/>
            </a:xfrm>
            <a:custGeom>
              <a:avLst/>
              <a:gdLst/>
              <a:ahLst/>
              <a:cxnLst>
                <a:cxn ang="0">
                  <a:pos x="wd2" y="hd2"/>
                </a:cxn>
                <a:cxn ang="5400000">
                  <a:pos x="wd2" y="hd2"/>
                </a:cxn>
                <a:cxn ang="10800000">
                  <a:pos x="wd2" y="hd2"/>
                </a:cxn>
                <a:cxn ang="16200000">
                  <a:pos x="wd2" y="hd2"/>
                </a:cxn>
              </a:cxnLst>
              <a:rect l="0" t="0" r="r" b="b"/>
              <a:pathLst>
                <a:path w="21600" h="21600" extrusionOk="0">
                  <a:moveTo>
                    <a:pt x="2778" y="21600"/>
                  </a:moveTo>
                  <a:lnTo>
                    <a:pt x="2778" y="6343"/>
                  </a:lnTo>
                  <a:lnTo>
                    <a:pt x="18822" y="6343"/>
                  </a:lnTo>
                  <a:lnTo>
                    <a:pt x="18822" y="21600"/>
                  </a:lnTo>
                  <a:cubicBezTo>
                    <a:pt x="18822" y="21600"/>
                    <a:pt x="2778" y="21600"/>
                    <a:pt x="2778" y="21600"/>
                  </a:cubicBezTo>
                  <a:close/>
                  <a:moveTo>
                    <a:pt x="10904" y="3567"/>
                  </a:moveTo>
                  <a:cubicBezTo>
                    <a:pt x="7848" y="3567"/>
                    <a:pt x="5209" y="3395"/>
                    <a:pt x="3125" y="3051"/>
                  </a:cubicBezTo>
                  <a:cubicBezTo>
                    <a:pt x="1042" y="2707"/>
                    <a:pt x="0" y="2283"/>
                    <a:pt x="0" y="1801"/>
                  </a:cubicBezTo>
                  <a:cubicBezTo>
                    <a:pt x="0" y="1319"/>
                    <a:pt x="1042" y="895"/>
                    <a:pt x="3125" y="539"/>
                  </a:cubicBezTo>
                  <a:cubicBezTo>
                    <a:pt x="5209" y="184"/>
                    <a:pt x="7779" y="0"/>
                    <a:pt x="10904" y="0"/>
                  </a:cubicBezTo>
                  <a:cubicBezTo>
                    <a:pt x="13891" y="0"/>
                    <a:pt x="16391" y="184"/>
                    <a:pt x="18475" y="539"/>
                  </a:cubicBezTo>
                  <a:cubicBezTo>
                    <a:pt x="20558" y="895"/>
                    <a:pt x="21600" y="1319"/>
                    <a:pt x="21600" y="1801"/>
                  </a:cubicBezTo>
                  <a:cubicBezTo>
                    <a:pt x="21600" y="2283"/>
                    <a:pt x="20558" y="2707"/>
                    <a:pt x="18475" y="3051"/>
                  </a:cubicBezTo>
                  <a:cubicBezTo>
                    <a:pt x="16391" y="3395"/>
                    <a:pt x="13891" y="3567"/>
                    <a:pt x="10904" y="3567"/>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Shape">
              <a:extLst>
                <a:ext uri="{FF2B5EF4-FFF2-40B4-BE49-F238E27FC236}">
                  <a16:creationId xmlns:a16="http://schemas.microsoft.com/office/drawing/2014/main" id="{513B22D7-F14D-4C2F-8D1A-12F9467BCF56}"/>
                </a:ext>
              </a:extLst>
            </p:cNvPr>
            <p:cNvSpPr/>
            <p:nvPr/>
          </p:nvSpPr>
          <p:spPr>
            <a:xfrm>
              <a:off x="2889869" y="1643414"/>
              <a:ext cx="445231" cy="443961"/>
            </a:xfrm>
            <a:custGeom>
              <a:avLst/>
              <a:gdLst/>
              <a:ahLst/>
              <a:cxnLst>
                <a:cxn ang="0">
                  <a:pos x="wd2" y="hd2"/>
                </a:cxn>
                <a:cxn ang="5400000">
                  <a:pos x="wd2" y="hd2"/>
                </a:cxn>
                <a:cxn ang="10800000">
                  <a:pos x="wd2" y="hd2"/>
                </a:cxn>
                <a:cxn ang="16200000">
                  <a:pos x="wd2" y="hd2"/>
                </a:cxn>
              </a:cxnLst>
              <a:rect l="0" t="0" r="r" b="b"/>
              <a:pathLst>
                <a:path w="21600" h="21600" extrusionOk="0">
                  <a:moveTo>
                    <a:pt x="10785" y="18108"/>
                  </a:moveTo>
                  <a:cubicBezTo>
                    <a:pt x="12834" y="18108"/>
                    <a:pt x="14559" y="17413"/>
                    <a:pt x="15946" y="16007"/>
                  </a:cubicBezTo>
                  <a:cubicBezTo>
                    <a:pt x="17348" y="14616"/>
                    <a:pt x="18041" y="12870"/>
                    <a:pt x="18041" y="10785"/>
                  </a:cubicBezTo>
                  <a:cubicBezTo>
                    <a:pt x="18041" y="8699"/>
                    <a:pt x="17348" y="6968"/>
                    <a:pt x="15946" y="5562"/>
                  </a:cubicBezTo>
                  <a:cubicBezTo>
                    <a:pt x="14559" y="4172"/>
                    <a:pt x="12834" y="3461"/>
                    <a:pt x="10785" y="3461"/>
                  </a:cubicBezTo>
                  <a:cubicBezTo>
                    <a:pt x="8766" y="3461"/>
                    <a:pt x="7056" y="4156"/>
                    <a:pt x="5654" y="5562"/>
                  </a:cubicBezTo>
                  <a:cubicBezTo>
                    <a:pt x="4252" y="6953"/>
                    <a:pt x="3559" y="8699"/>
                    <a:pt x="3559" y="10785"/>
                  </a:cubicBezTo>
                  <a:cubicBezTo>
                    <a:pt x="3559" y="12870"/>
                    <a:pt x="4252" y="14601"/>
                    <a:pt x="5654" y="16007"/>
                  </a:cubicBezTo>
                  <a:cubicBezTo>
                    <a:pt x="7056" y="17413"/>
                    <a:pt x="8766" y="18108"/>
                    <a:pt x="10785" y="18108"/>
                  </a:cubicBezTo>
                  <a:close/>
                  <a:moveTo>
                    <a:pt x="18442" y="18479"/>
                  </a:moveTo>
                  <a:cubicBezTo>
                    <a:pt x="16331" y="20565"/>
                    <a:pt x="13789" y="21600"/>
                    <a:pt x="10785" y="21600"/>
                  </a:cubicBezTo>
                  <a:cubicBezTo>
                    <a:pt x="7780" y="21600"/>
                    <a:pt x="5238" y="20565"/>
                    <a:pt x="3143" y="18479"/>
                  </a:cubicBezTo>
                  <a:cubicBezTo>
                    <a:pt x="1048" y="16393"/>
                    <a:pt x="0" y="13828"/>
                    <a:pt x="0" y="10800"/>
                  </a:cubicBezTo>
                  <a:cubicBezTo>
                    <a:pt x="0" y="7756"/>
                    <a:pt x="1048" y="5191"/>
                    <a:pt x="3143" y="3121"/>
                  </a:cubicBezTo>
                  <a:cubicBezTo>
                    <a:pt x="5238" y="1035"/>
                    <a:pt x="7780" y="0"/>
                    <a:pt x="10785" y="0"/>
                  </a:cubicBezTo>
                  <a:cubicBezTo>
                    <a:pt x="13789" y="0"/>
                    <a:pt x="16346" y="1035"/>
                    <a:pt x="18442" y="3121"/>
                  </a:cubicBezTo>
                  <a:cubicBezTo>
                    <a:pt x="20552" y="5207"/>
                    <a:pt x="21600" y="7772"/>
                    <a:pt x="21600" y="10800"/>
                  </a:cubicBezTo>
                  <a:cubicBezTo>
                    <a:pt x="21600" y="13828"/>
                    <a:pt x="20552" y="16393"/>
                    <a:pt x="18442" y="18479"/>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dirty="0"/>
            </a:p>
          </p:txBody>
        </p:sp>
        <p:sp>
          <p:nvSpPr>
            <p:cNvPr id="36" name="Shape">
              <a:extLst>
                <a:ext uri="{FF2B5EF4-FFF2-40B4-BE49-F238E27FC236}">
                  <a16:creationId xmlns:a16="http://schemas.microsoft.com/office/drawing/2014/main" id="{BE4D7DDF-C70B-419D-8874-8F0ACE933B30}"/>
                </a:ext>
              </a:extLst>
            </p:cNvPr>
            <p:cNvSpPr/>
            <p:nvPr/>
          </p:nvSpPr>
          <p:spPr>
            <a:xfrm>
              <a:off x="3374160" y="1643414"/>
              <a:ext cx="373778" cy="433800"/>
            </a:xfrm>
            <a:custGeom>
              <a:avLst/>
              <a:gdLst/>
              <a:ahLst/>
              <a:cxnLst>
                <a:cxn ang="0">
                  <a:pos x="wd2" y="hd2"/>
                </a:cxn>
                <a:cxn ang="5400000">
                  <a:pos x="wd2" y="hd2"/>
                </a:cxn>
                <a:cxn ang="10800000">
                  <a:pos x="wd2" y="hd2"/>
                </a:cxn>
                <a:cxn ang="16200000">
                  <a:pos x="wd2" y="hd2"/>
                </a:cxn>
              </a:cxnLst>
              <a:rect l="0" t="0" r="r" b="b"/>
              <a:pathLst>
                <a:path w="21600" h="21600" extrusionOk="0">
                  <a:moveTo>
                    <a:pt x="12130" y="0"/>
                  </a:moveTo>
                  <a:cubicBezTo>
                    <a:pt x="14993" y="0"/>
                    <a:pt x="17287" y="775"/>
                    <a:pt x="19012" y="2340"/>
                  </a:cubicBezTo>
                  <a:cubicBezTo>
                    <a:pt x="20737" y="3890"/>
                    <a:pt x="21600" y="6009"/>
                    <a:pt x="21600" y="8665"/>
                  </a:cubicBezTo>
                  <a:lnTo>
                    <a:pt x="21600" y="21584"/>
                  </a:lnTo>
                  <a:lnTo>
                    <a:pt x="17361" y="21584"/>
                  </a:lnTo>
                  <a:lnTo>
                    <a:pt x="17361" y="8887"/>
                  </a:lnTo>
                  <a:cubicBezTo>
                    <a:pt x="17361" y="7179"/>
                    <a:pt x="16829" y="5851"/>
                    <a:pt x="15746" y="4918"/>
                  </a:cubicBezTo>
                  <a:cubicBezTo>
                    <a:pt x="14681" y="3985"/>
                    <a:pt x="13195" y="3510"/>
                    <a:pt x="11305" y="3510"/>
                  </a:cubicBezTo>
                  <a:cubicBezTo>
                    <a:pt x="9194" y="3510"/>
                    <a:pt x="7488" y="4080"/>
                    <a:pt x="6185" y="5218"/>
                  </a:cubicBezTo>
                  <a:cubicBezTo>
                    <a:pt x="4882" y="6357"/>
                    <a:pt x="4239" y="8096"/>
                    <a:pt x="4239" y="10452"/>
                  </a:cubicBezTo>
                  <a:lnTo>
                    <a:pt x="4239" y="21600"/>
                  </a:lnTo>
                  <a:lnTo>
                    <a:pt x="0" y="21600"/>
                  </a:lnTo>
                  <a:lnTo>
                    <a:pt x="0" y="569"/>
                  </a:lnTo>
                  <a:lnTo>
                    <a:pt x="4239" y="569"/>
                  </a:lnTo>
                  <a:lnTo>
                    <a:pt x="4239" y="3574"/>
                  </a:lnTo>
                  <a:cubicBezTo>
                    <a:pt x="5946" y="1186"/>
                    <a:pt x="8589" y="0"/>
                    <a:pt x="12130" y="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3292AEA9-F266-49F8-8375-22915E0A70ED}"/>
                </a:ext>
              </a:extLst>
            </p:cNvPr>
            <p:cNvSpPr/>
            <p:nvPr/>
          </p:nvSpPr>
          <p:spPr>
            <a:xfrm>
              <a:off x="3969600" y="1460813"/>
              <a:ext cx="73359" cy="6167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 name="Shape">
              <a:extLst>
                <a:ext uri="{FF2B5EF4-FFF2-40B4-BE49-F238E27FC236}">
                  <a16:creationId xmlns:a16="http://schemas.microsoft.com/office/drawing/2014/main" id="{A24EF5AB-E00B-475C-AD51-5F3C1CEC8B03}"/>
                </a:ext>
              </a:extLst>
            </p:cNvPr>
            <p:cNvSpPr/>
            <p:nvPr/>
          </p:nvSpPr>
          <p:spPr>
            <a:xfrm>
              <a:off x="4084718" y="1643414"/>
              <a:ext cx="446819" cy="443961"/>
            </a:xfrm>
            <a:custGeom>
              <a:avLst/>
              <a:gdLst/>
              <a:ahLst/>
              <a:cxnLst>
                <a:cxn ang="0">
                  <a:pos x="wd2" y="hd2"/>
                </a:cxn>
                <a:cxn ang="5400000">
                  <a:pos x="wd2" y="hd2"/>
                </a:cxn>
                <a:cxn ang="10800000">
                  <a:pos x="wd2" y="hd2"/>
                </a:cxn>
                <a:cxn ang="16200000">
                  <a:pos x="wd2" y="hd2"/>
                </a:cxn>
              </a:cxnLst>
              <a:rect l="0" t="0" r="r" b="b"/>
              <a:pathLst>
                <a:path w="21600" h="21600" extrusionOk="0">
                  <a:moveTo>
                    <a:pt x="10777" y="18139"/>
                  </a:moveTo>
                  <a:cubicBezTo>
                    <a:pt x="12849" y="18139"/>
                    <a:pt x="14569" y="17428"/>
                    <a:pt x="15966" y="16022"/>
                  </a:cubicBezTo>
                  <a:cubicBezTo>
                    <a:pt x="17348" y="14616"/>
                    <a:pt x="18054" y="12870"/>
                    <a:pt x="18054" y="10785"/>
                  </a:cubicBezTo>
                  <a:cubicBezTo>
                    <a:pt x="18054" y="8699"/>
                    <a:pt x="17363" y="6953"/>
                    <a:pt x="15966" y="5547"/>
                  </a:cubicBezTo>
                  <a:cubicBezTo>
                    <a:pt x="14584" y="4141"/>
                    <a:pt x="12849" y="3430"/>
                    <a:pt x="10777" y="3430"/>
                  </a:cubicBezTo>
                  <a:cubicBezTo>
                    <a:pt x="8735" y="3430"/>
                    <a:pt x="7016" y="4141"/>
                    <a:pt x="5634" y="5547"/>
                  </a:cubicBezTo>
                  <a:cubicBezTo>
                    <a:pt x="4237" y="6953"/>
                    <a:pt x="3546" y="8699"/>
                    <a:pt x="3546" y="10785"/>
                  </a:cubicBezTo>
                  <a:cubicBezTo>
                    <a:pt x="3546" y="12870"/>
                    <a:pt x="4237" y="14616"/>
                    <a:pt x="5634" y="16022"/>
                  </a:cubicBezTo>
                  <a:cubicBezTo>
                    <a:pt x="7016" y="17444"/>
                    <a:pt x="8735" y="18139"/>
                    <a:pt x="10777" y="18139"/>
                  </a:cubicBezTo>
                  <a:close/>
                  <a:moveTo>
                    <a:pt x="18054" y="510"/>
                  </a:moveTo>
                  <a:lnTo>
                    <a:pt x="21600" y="510"/>
                  </a:lnTo>
                  <a:lnTo>
                    <a:pt x="21600" y="21059"/>
                  </a:lnTo>
                  <a:lnTo>
                    <a:pt x="18054" y="21059"/>
                  </a:lnTo>
                  <a:lnTo>
                    <a:pt x="18054" y="17536"/>
                  </a:lnTo>
                  <a:cubicBezTo>
                    <a:pt x="16288" y="20256"/>
                    <a:pt x="13709" y="21600"/>
                    <a:pt x="10332" y="21600"/>
                  </a:cubicBezTo>
                  <a:cubicBezTo>
                    <a:pt x="7476" y="21600"/>
                    <a:pt x="5035" y="20549"/>
                    <a:pt x="3024" y="18464"/>
                  </a:cubicBezTo>
                  <a:cubicBezTo>
                    <a:pt x="1013" y="16362"/>
                    <a:pt x="0" y="13813"/>
                    <a:pt x="0" y="10800"/>
                  </a:cubicBezTo>
                  <a:cubicBezTo>
                    <a:pt x="0" y="7787"/>
                    <a:pt x="1013" y="5238"/>
                    <a:pt x="3024" y="3136"/>
                  </a:cubicBezTo>
                  <a:cubicBezTo>
                    <a:pt x="5035" y="1035"/>
                    <a:pt x="7476" y="0"/>
                    <a:pt x="10332" y="0"/>
                  </a:cubicBezTo>
                  <a:cubicBezTo>
                    <a:pt x="13709" y="0"/>
                    <a:pt x="16273" y="1360"/>
                    <a:pt x="18054" y="4064"/>
                  </a:cubicBezTo>
                  <a:cubicBezTo>
                    <a:pt x="18054" y="4064"/>
                    <a:pt x="18054" y="510"/>
                    <a:pt x="18054" y="510"/>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 name="Shape">
              <a:extLst>
                <a:ext uri="{FF2B5EF4-FFF2-40B4-BE49-F238E27FC236}">
                  <a16:creationId xmlns:a16="http://schemas.microsoft.com/office/drawing/2014/main" id="{A3A8E7FA-1D88-4003-86E8-3C75333D5AE3}"/>
                </a:ext>
              </a:extLst>
            </p:cNvPr>
            <p:cNvSpPr/>
            <p:nvPr/>
          </p:nvSpPr>
          <p:spPr>
            <a:xfrm>
              <a:off x="4596797" y="1484630"/>
              <a:ext cx="446819" cy="602110"/>
            </a:xfrm>
            <a:custGeom>
              <a:avLst/>
              <a:gdLst/>
              <a:ahLst/>
              <a:cxnLst>
                <a:cxn ang="0">
                  <a:pos x="wd2" y="hd2"/>
                </a:cxn>
                <a:cxn ang="5400000">
                  <a:pos x="wd2" y="hd2"/>
                </a:cxn>
                <a:cxn ang="10800000">
                  <a:pos x="wd2" y="hd2"/>
                </a:cxn>
                <a:cxn ang="16200000">
                  <a:pos x="wd2" y="hd2"/>
                </a:cxn>
              </a:cxnLst>
              <a:rect l="0" t="0" r="r" b="b"/>
              <a:pathLst>
                <a:path w="21600" h="21600" extrusionOk="0">
                  <a:moveTo>
                    <a:pt x="10823" y="19059"/>
                  </a:moveTo>
                  <a:cubicBezTo>
                    <a:pt x="12865" y="19059"/>
                    <a:pt x="14584" y="18535"/>
                    <a:pt x="15966" y="17499"/>
                  </a:cubicBezTo>
                  <a:cubicBezTo>
                    <a:pt x="17348" y="16462"/>
                    <a:pt x="18054" y="15175"/>
                    <a:pt x="18054" y="13637"/>
                  </a:cubicBezTo>
                  <a:cubicBezTo>
                    <a:pt x="18054" y="12099"/>
                    <a:pt x="17363" y="10811"/>
                    <a:pt x="15966" y="9775"/>
                  </a:cubicBezTo>
                  <a:cubicBezTo>
                    <a:pt x="14584" y="8738"/>
                    <a:pt x="12865" y="8214"/>
                    <a:pt x="10823" y="8214"/>
                  </a:cubicBezTo>
                  <a:cubicBezTo>
                    <a:pt x="8751" y="8214"/>
                    <a:pt x="7031" y="8738"/>
                    <a:pt x="5634" y="9775"/>
                  </a:cubicBezTo>
                  <a:cubicBezTo>
                    <a:pt x="4237" y="10811"/>
                    <a:pt x="3546" y="12099"/>
                    <a:pt x="3546" y="13637"/>
                  </a:cubicBezTo>
                  <a:cubicBezTo>
                    <a:pt x="3546" y="15175"/>
                    <a:pt x="4237" y="16462"/>
                    <a:pt x="5634" y="17499"/>
                  </a:cubicBezTo>
                  <a:cubicBezTo>
                    <a:pt x="7016" y="18547"/>
                    <a:pt x="8751" y="19059"/>
                    <a:pt x="10823" y="19059"/>
                  </a:cubicBezTo>
                  <a:close/>
                  <a:moveTo>
                    <a:pt x="11268" y="5673"/>
                  </a:moveTo>
                  <a:cubicBezTo>
                    <a:pt x="14124" y="5673"/>
                    <a:pt x="16565" y="6448"/>
                    <a:pt x="18576" y="7986"/>
                  </a:cubicBezTo>
                  <a:cubicBezTo>
                    <a:pt x="20587" y="9535"/>
                    <a:pt x="21600" y="11415"/>
                    <a:pt x="21600" y="13637"/>
                  </a:cubicBezTo>
                  <a:cubicBezTo>
                    <a:pt x="21600" y="15858"/>
                    <a:pt x="20587" y="17738"/>
                    <a:pt x="18576" y="19287"/>
                  </a:cubicBezTo>
                  <a:cubicBezTo>
                    <a:pt x="16565" y="20837"/>
                    <a:pt x="14124" y="21600"/>
                    <a:pt x="11268" y="21600"/>
                  </a:cubicBezTo>
                  <a:cubicBezTo>
                    <a:pt x="7891" y="21600"/>
                    <a:pt x="5327" y="20597"/>
                    <a:pt x="3546" y="18604"/>
                  </a:cubicBezTo>
                  <a:lnTo>
                    <a:pt x="3546" y="21213"/>
                  </a:lnTo>
                  <a:lnTo>
                    <a:pt x="0" y="21213"/>
                  </a:lnTo>
                  <a:lnTo>
                    <a:pt x="0" y="0"/>
                  </a:lnTo>
                  <a:lnTo>
                    <a:pt x="3546" y="0"/>
                  </a:lnTo>
                  <a:lnTo>
                    <a:pt x="3546" y="8670"/>
                  </a:lnTo>
                  <a:cubicBezTo>
                    <a:pt x="5327" y="6665"/>
                    <a:pt x="7891" y="5673"/>
                    <a:pt x="11268" y="5673"/>
                  </a:cubicBezTo>
                  <a:close/>
                </a:path>
              </a:pathLst>
            </a:custGeom>
            <a:solidFill>
              <a:srgbClr val="5470A7"/>
            </a:solidFill>
            <a:ln w="12700" cap="flat">
              <a:noFill/>
              <a:miter lim="400000"/>
            </a:ln>
            <a:effectLst/>
          </p:spPr>
          <p:txBody>
            <a:bodyPr wrap="square" lIns="38100" tIns="38100" rIns="38100" bIns="38100" numCol="1" anchor="ctr">
              <a:noAutofit/>
            </a:bodyPr>
            <a:lstStyle/>
            <a:p>
              <a:pPr algn="ctr" defTabSz="457200">
                <a:spcBef>
                  <a:spcPts val="0"/>
                </a:spcBef>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42" name="Group 41">
            <a:extLst>
              <a:ext uri="{FF2B5EF4-FFF2-40B4-BE49-F238E27FC236}">
                <a16:creationId xmlns:a16="http://schemas.microsoft.com/office/drawing/2014/main" id="{B1E02D64-837D-45D7-84C2-4F7846BB00C6}"/>
              </a:ext>
            </a:extLst>
          </p:cNvPr>
          <p:cNvGrpSpPr/>
          <p:nvPr userDrawn="1"/>
        </p:nvGrpSpPr>
        <p:grpSpPr>
          <a:xfrm>
            <a:off x="1062314" y="12314536"/>
            <a:ext cx="5437895" cy="1193567"/>
            <a:chOff x="715213" y="-51418"/>
            <a:chExt cx="8349363" cy="1832607"/>
          </a:xfrm>
        </p:grpSpPr>
        <p:pic>
          <p:nvPicPr>
            <p:cNvPr id="43" name="Grafik 9">
              <a:extLst>
                <a:ext uri="{FF2B5EF4-FFF2-40B4-BE49-F238E27FC236}">
                  <a16:creationId xmlns:a16="http://schemas.microsoft.com/office/drawing/2014/main" id="{B44C99C8-36BF-4D46-8A47-2F4497B5DE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213" y="415592"/>
              <a:ext cx="4591221" cy="748923"/>
            </a:xfrm>
            <a:prstGeom prst="rect">
              <a:avLst/>
            </a:prstGeom>
          </p:spPr>
        </p:pic>
        <p:pic>
          <p:nvPicPr>
            <p:cNvPr id="44" name="Picture 43" descr="Shape&#10;&#10;Description automatically generated with medium confidence">
              <a:extLst>
                <a:ext uri="{FF2B5EF4-FFF2-40B4-BE49-F238E27FC236}">
                  <a16:creationId xmlns:a16="http://schemas.microsoft.com/office/drawing/2014/main" id="{E7CC26F5-F6C9-46D2-B0FC-6281AFC7780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277184" y="-51418"/>
              <a:ext cx="3787392" cy="1832607"/>
            </a:xfrm>
            <a:prstGeom prst="rect">
              <a:avLst/>
            </a:prstGeom>
          </p:spPr>
        </p:pic>
      </p:gr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1510" y="-1"/>
            <a:ext cx="22348280" cy="177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r>
              <a:t>Title Text</a:t>
            </a:r>
          </a:p>
        </p:txBody>
      </p:sp>
      <p:sp>
        <p:nvSpPr>
          <p:cNvPr id="3" name="Body Level One…"/>
          <p:cNvSpPr txBox="1">
            <a:spLocks noGrp="1"/>
          </p:cNvSpPr>
          <p:nvPr>
            <p:ph type="body" idx="1"/>
          </p:nvPr>
        </p:nvSpPr>
        <p:spPr>
          <a:xfrm>
            <a:off x="1011510" y="2794000"/>
            <a:ext cx="22348280" cy="990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2pPr marL="762000" indent="-508000">
              <a:spcBef>
                <a:spcPts val="1200"/>
              </a:spcBef>
              <a:buSzPct val="125000"/>
              <a:buChar char="•"/>
            </a:lvl2pPr>
            <a:lvl3pPr marL="1270000" indent="-508000">
              <a:spcBef>
                <a:spcPts val="1200"/>
              </a:spcBef>
              <a:buSzPct val="125000"/>
              <a:buChar char="•"/>
            </a:lvl3pPr>
            <a:lvl4pPr marL="1778000" indent="-508000">
              <a:spcBef>
                <a:spcPts val="1200"/>
              </a:spcBef>
              <a:buSzPct val="125000"/>
              <a:buChar char="•"/>
            </a:lvl4pPr>
            <a:lvl5pPr marL="2286000" indent="-508000">
              <a:spcBef>
                <a:spcPts val="1200"/>
              </a:spcBef>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707749" y="13093700"/>
            <a:ext cx="549252" cy="622300"/>
          </a:xfrm>
          <a:prstGeom prst="rect">
            <a:avLst/>
          </a:prstGeom>
          <a:ln w="12700">
            <a:miter lim="400000"/>
          </a:ln>
        </p:spPr>
        <p:txBody>
          <a:bodyPr wrap="none" lIns="50800" tIns="50800" rIns="50800" bIns="50800">
            <a:spAutoFit/>
          </a:bodyPr>
          <a:lstStyle>
            <a:lvl1pPr algn="r">
              <a:spcBef>
                <a:spcPts val="0"/>
              </a:spcBef>
              <a:defRPr sz="3000">
                <a:solidFill>
                  <a:srgbClr val="929292"/>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Lst>
  <p:transition spd="med"/>
  <p:txStyles>
    <p:titleStyle>
      <a:lvl1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1pPr>
      <a:lvl2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2pPr>
      <a:lvl3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3pPr>
      <a:lvl4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4pPr>
      <a:lvl5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5pPr>
      <a:lvl6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6pPr>
      <a:lvl7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7pPr>
      <a:lvl8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8pPr>
      <a:lvl9pPr marL="0" marR="0" indent="0" algn="l" defTabSz="825500" rtl="0" latinLnBrk="0">
        <a:lnSpc>
          <a:spcPct val="100000"/>
        </a:lnSpc>
        <a:spcBef>
          <a:spcPts val="0"/>
        </a:spcBef>
        <a:spcAft>
          <a:spcPts val="0"/>
        </a:spcAft>
        <a:buClrTx/>
        <a:buSzTx/>
        <a:buFontTx/>
        <a:buNone/>
        <a:tabLst/>
        <a:defRPr sz="9600" b="0" i="0" u="none" strike="noStrike" cap="none" spc="0" baseline="0">
          <a:solidFill>
            <a:srgbClr val="000000"/>
          </a:solidFill>
          <a:uFillTx/>
          <a:latin typeface="+mn-lt"/>
          <a:ea typeface="+mn-ea"/>
          <a:cs typeface="+mn-cs"/>
          <a:sym typeface="Open Sans Light"/>
        </a:defRPr>
      </a:lvl9pPr>
    </p:titleStyle>
    <p:bodyStyle>
      <a:lvl1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1pPr>
      <a:lvl2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2pPr>
      <a:lvl3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3pPr>
      <a:lvl4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4pPr>
      <a:lvl5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5pPr>
      <a:lvl6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6pPr>
      <a:lvl7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7pPr>
      <a:lvl8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8pPr>
      <a:lvl9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9pPr>
    </p:bodyStyle>
    <p:otherStyle>
      <a:lvl1pPr marL="0" marR="0" indent="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1pPr>
      <a:lvl2pPr marL="0" marR="0" indent="2286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2pPr>
      <a:lvl3pPr marL="0" marR="0" indent="4572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3pPr>
      <a:lvl4pPr marL="0" marR="0" indent="6858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4pPr>
      <a:lvl5pPr marL="0" marR="0" indent="9144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5pPr>
      <a:lvl6pPr marL="0" marR="0" indent="11430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6pPr>
      <a:lvl7pPr marL="0" marR="0" indent="13716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7pPr>
      <a:lvl8pPr marL="0" marR="0" indent="16002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8pPr>
      <a:lvl9pPr marL="0" marR="0" indent="1828800" algn="r" defTabSz="825500" rtl="0" latinLnBrk="0">
        <a:lnSpc>
          <a:spcPct val="100000"/>
        </a:lnSpc>
        <a:spcBef>
          <a:spcPts val="0"/>
        </a:spcBef>
        <a:spcAft>
          <a:spcPts val="0"/>
        </a:spcAft>
        <a:buClrTx/>
        <a:buSzTx/>
        <a:buFontTx/>
        <a:buNone/>
        <a:tabLst/>
        <a:defRPr sz="3000" b="0" i="0" u="none" strike="noStrike" cap="none" spc="0" baseline="0">
          <a:solidFill>
            <a:schemeClr val="tx1"/>
          </a:solidFill>
          <a:uFillTx/>
          <a:latin typeface="+mn-lt"/>
          <a:ea typeface="+mn-ea"/>
          <a:cs typeface="+mn-cs"/>
          <a:sym typeface="Open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png"/><Relationship Id="rId3" Type="http://schemas.microsoft.com/office/2007/relationships/media" Target="../media/media6.mp4"/><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svg"/><Relationship Id="rId2" Type="http://schemas.openxmlformats.org/officeDocument/2006/relationships/video" Target="../media/media5.mp4"/><Relationship Id="rId16" Type="http://schemas.openxmlformats.org/officeDocument/2006/relationships/image" Target="../media/image89.png"/><Relationship Id="rId20" Type="http://schemas.openxmlformats.org/officeDocument/2006/relationships/image" Target="../media/image93.png"/><Relationship Id="rId1" Type="http://schemas.microsoft.com/office/2007/relationships/media" Target="../media/media5.mp4"/><Relationship Id="rId6" Type="http://schemas.openxmlformats.org/officeDocument/2006/relationships/notesSlide" Target="../notesSlides/notesSlide10.xml"/><Relationship Id="rId11" Type="http://schemas.openxmlformats.org/officeDocument/2006/relationships/image" Target="../media/image84.png"/><Relationship Id="rId5" Type="http://schemas.openxmlformats.org/officeDocument/2006/relationships/slideLayout" Target="../slideLayouts/slideLayout2.xml"/><Relationship Id="rId15" Type="http://schemas.openxmlformats.org/officeDocument/2006/relationships/image" Target="../media/image88.png"/><Relationship Id="rId10" Type="http://schemas.openxmlformats.org/officeDocument/2006/relationships/image" Target="../media/image83.svg"/><Relationship Id="rId19" Type="http://schemas.openxmlformats.org/officeDocument/2006/relationships/image" Target="../media/image92.svg"/><Relationship Id="rId4" Type="http://schemas.openxmlformats.org/officeDocument/2006/relationships/video" Target="../media/media6.mp4"/><Relationship Id="rId9" Type="http://schemas.openxmlformats.org/officeDocument/2006/relationships/image" Target="../media/image82.png"/><Relationship Id="rId14" Type="http://schemas.openxmlformats.org/officeDocument/2006/relationships/image" Target="../media/image87.svg"/></Relationships>
</file>

<file path=ppt/slides/_rels/slide1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84.png"/><Relationship Id="rId7" Type="http://schemas.openxmlformats.org/officeDocument/2006/relationships/image" Target="../media/image37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94.png"/><Relationship Id="rId4" Type="http://schemas.openxmlformats.org/officeDocument/2006/relationships/image" Target="../media/image85.svg"/><Relationship Id="rId9" Type="http://schemas.openxmlformats.org/officeDocument/2006/relationships/image" Target="../media/image390.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83.svg"/></Relationships>
</file>

<file path=ppt/slides/_rels/slide1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image" Target="../media/image97.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7.png"/><Relationship Id="rId5" Type="http://schemas.microsoft.com/office/2007/relationships/media" Target="../media/media4.mp4"/><Relationship Id="rId10" Type="http://schemas.openxmlformats.org/officeDocument/2006/relationships/image" Target="../media/image16.png"/><Relationship Id="rId4" Type="http://schemas.openxmlformats.org/officeDocument/2006/relationships/video" Target="../media/media3.mp4"/><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26" Type="http://schemas.openxmlformats.org/officeDocument/2006/relationships/image" Target="../media/image32.png"/><Relationship Id="rId117" Type="http://schemas.openxmlformats.org/officeDocument/2006/relationships/image" Target="../media/image78.jpeg"/><Relationship Id="rId21" Type="http://schemas.openxmlformats.org/officeDocument/2006/relationships/customXml" Target="../ink/ink9.xml"/><Relationship Id="rId42" Type="http://schemas.openxmlformats.org/officeDocument/2006/relationships/image" Target="../media/image40.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53.png"/><Relationship Id="rId84" Type="http://schemas.openxmlformats.org/officeDocument/2006/relationships/image" Target="../media/image61.png"/><Relationship Id="rId89" Type="http://schemas.openxmlformats.org/officeDocument/2006/relationships/customXml" Target="../ink/ink43.xml"/><Relationship Id="rId112" Type="http://schemas.openxmlformats.org/officeDocument/2006/relationships/image" Target="../media/image75.png"/><Relationship Id="rId16" Type="http://schemas.openxmlformats.org/officeDocument/2006/relationships/image" Target="../media/image27.png"/><Relationship Id="rId107" Type="http://schemas.openxmlformats.org/officeDocument/2006/relationships/customXml" Target="../ink/ink52.xml"/><Relationship Id="rId11" Type="http://schemas.openxmlformats.org/officeDocument/2006/relationships/customXml" Target="../ink/ink4.xml"/><Relationship Id="rId32" Type="http://schemas.openxmlformats.org/officeDocument/2006/relationships/image" Target="../media/image35.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48.png"/><Relationship Id="rId74" Type="http://schemas.openxmlformats.org/officeDocument/2006/relationships/image" Target="../media/image56.png"/><Relationship Id="rId79" Type="http://schemas.openxmlformats.org/officeDocument/2006/relationships/customXml" Target="../ink/ink38.xml"/><Relationship Id="rId102" Type="http://schemas.openxmlformats.org/officeDocument/2006/relationships/image" Target="../media/image70.png"/><Relationship Id="rId5" Type="http://schemas.openxmlformats.org/officeDocument/2006/relationships/customXml" Target="../ink/ink1.xml"/><Relationship Id="rId90" Type="http://schemas.openxmlformats.org/officeDocument/2006/relationships/image" Target="../media/image64.png"/><Relationship Id="rId95" Type="http://schemas.openxmlformats.org/officeDocument/2006/relationships/customXml" Target="../ink/ink46.xml"/><Relationship Id="rId22" Type="http://schemas.openxmlformats.org/officeDocument/2006/relationships/image" Target="../media/image30.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43.png"/><Relationship Id="rId64" Type="http://schemas.openxmlformats.org/officeDocument/2006/relationships/image" Target="../media/image51.png"/><Relationship Id="rId69" Type="http://schemas.openxmlformats.org/officeDocument/2006/relationships/customXml" Target="../ink/ink33.xml"/><Relationship Id="rId113" Type="http://schemas.openxmlformats.org/officeDocument/2006/relationships/customXml" Target="../ink/ink55.xml"/><Relationship Id="rId80" Type="http://schemas.openxmlformats.org/officeDocument/2006/relationships/image" Target="../media/image59.png"/><Relationship Id="rId85" Type="http://schemas.openxmlformats.org/officeDocument/2006/relationships/customXml" Target="../ink/ink41.xml"/><Relationship Id="rId12" Type="http://schemas.openxmlformats.org/officeDocument/2006/relationships/image" Target="../media/image25.png"/><Relationship Id="rId17" Type="http://schemas.openxmlformats.org/officeDocument/2006/relationships/customXml" Target="../ink/ink7.xml"/><Relationship Id="rId33" Type="http://schemas.openxmlformats.org/officeDocument/2006/relationships/customXml" Target="../ink/ink15.xml"/><Relationship Id="rId38" Type="http://schemas.openxmlformats.org/officeDocument/2006/relationships/image" Target="../media/image38.png"/><Relationship Id="rId59" Type="http://schemas.openxmlformats.org/officeDocument/2006/relationships/customXml" Target="../ink/ink28.xml"/><Relationship Id="rId103" Type="http://schemas.openxmlformats.org/officeDocument/2006/relationships/customXml" Target="../ink/ink50.xml"/><Relationship Id="rId108" Type="http://schemas.openxmlformats.org/officeDocument/2006/relationships/image" Target="../media/image73.png"/><Relationship Id="rId54" Type="http://schemas.openxmlformats.org/officeDocument/2006/relationships/image" Target="../media/image46.png"/><Relationship Id="rId70" Type="http://schemas.openxmlformats.org/officeDocument/2006/relationships/image" Target="../media/image54.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22.png"/><Relationship Id="rId23" Type="http://schemas.openxmlformats.org/officeDocument/2006/relationships/customXml" Target="../ink/ink10.xml"/><Relationship Id="rId28" Type="http://schemas.openxmlformats.org/officeDocument/2006/relationships/image" Target="../media/image33.png"/><Relationship Id="rId49" Type="http://schemas.openxmlformats.org/officeDocument/2006/relationships/customXml" Target="../ink/ink23.xml"/><Relationship Id="rId114" Type="http://schemas.openxmlformats.org/officeDocument/2006/relationships/image" Target="../media/image76.png"/><Relationship Id="rId10" Type="http://schemas.openxmlformats.org/officeDocument/2006/relationships/image" Target="../media/image24.png"/><Relationship Id="rId31" Type="http://schemas.openxmlformats.org/officeDocument/2006/relationships/customXml" Target="../ink/ink14.xml"/><Relationship Id="rId44" Type="http://schemas.openxmlformats.org/officeDocument/2006/relationships/image" Target="../media/image41.png"/><Relationship Id="rId52" Type="http://schemas.openxmlformats.org/officeDocument/2006/relationships/image" Target="../media/image45.png"/><Relationship Id="rId60" Type="http://schemas.openxmlformats.org/officeDocument/2006/relationships/image" Target="../media/image49.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58.png"/><Relationship Id="rId81" Type="http://schemas.openxmlformats.org/officeDocument/2006/relationships/customXml" Target="../ink/ink39.xml"/><Relationship Id="rId86" Type="http://schemas.openxmlformats.org/officeDocument/2006/relationships/image" Target="../media/image62.png"/><Relationship Id="rId94" Type="http://schemas.openxmlformats.org/officeDocument/2006/relationships/image" Target="../media/image66.png"/><Relationship Id="rId99" Type="http://schemas.openxmlformats.org/officeDocument/2006/relationships/customXml" Target="../ink/ink48.xml"/><Relationship Id="rId101" Type="http://schemas.openxmlformats.org/officeDocument/2006/relationships/customXml" Target="../ink/ink49.xml"/><Relationship Id="rId4" Type="http://schemas.openxmlformats.org/officeDocument/2006/relationships/image" Target="../media/image21.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28.png"/><Relationship Id="rId39" Type="http://schemas.openxmlformats.org/officeDocument/2006/relationships/customXml" Target="../ink/ink18.xml"/><Relationship Id="rId109" Type="http://schemas.openxmlformats.org/officeDocument/2006/relationships/customXml" Target="../ink/ink53.xml"/><Relationship Id="rId34" Type="http://schemas.openxmlformats.org/officeDocument/2006/relationships/image" Target="../media/image36.png"/><Relationship Id="rId50" Type="http://schemas.openxmlformats.org/officeDocument/2006/relationships/image" Target="../media/image44.png"/><Relationship Id="rId55" Type="http://schemas.openxmlformats.org/officeDocument/2006/relationships/customXml" Target="../ink/ink26.xml"/><Relationship Id="rId76" Type="http://schemas.openxmlformats.org/officeDocument/2006/relationships/image" Target="../media/image57.png"/><Relationship Id="rId97" Type="http://schemas.openxmlformats.org/officeDocument/2006/relationships/customXml" Target="../ink/ink47.xml"/><Relationship Id="rId104" Type="http://schemas.openxmlformats.org/officeDocument/2006/relationships/image" Target="../media/image71.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65.png"/><Relationship Id="rId2" Type="http://schemas.openxmlformats.org/officeDocument/2006/relationships/notesSlide" Target="../notesSlides/notesSlide8.xml"/><Relationship Id="rId29" Type="http://schemas.openxmlformats.org/officeDocument/2006/relationships/customXml" Target="../ink/ink13.xml"/><Relationship Id="rId24" Type="http://schemas.openxmlformats.org/officeDocument/2006/relationships/image" Target="../media/image31.png"/><Relationship Id="rId40" Type="http://schemas.openxmlformats.org/officeDocument/2006/relationships/image" Target="../media/image39.png"/><Relationship Id="rId45" Type="http://schemas.openxmlformats.org/officeDocument/2006/relationships/customXml" Target="../ink/ink21.xml"/><Relationship Id="rId66" Type="http://schemas.openxmlformats.org/officeDocument/2006/relationships/image" Target="../media/image52.png"/><Relationship Id="rId87" Type="http://schemas.openxmlformats.org/officeDocument/2006/relationships/customXml" Target="../ink/ink42.xml"/><Relationship Id="rId110" Type="http://schemas.openxmlformats.org/officeDocument/2006/relationships/image" Target="../media/image74.png"/><Relationship Id="rId115" Type="http://schemas.openxmlformats.org/officeDocument/2006/relationships/customXml" Target="../ink/ink56.xml"/><Relationship Id="rId61" Type="http://schemas.openxmlformats.org/officeDocument/2006/relationships/customXml" Target="../ink/ink29.xml"/><Relationship Id="rId82" Type="http://schemas.openxmlformats.org/officeDocument/2006/relationships/image" Target="../media/image60.png"/><Relationship Id="rId19" Type="http://schemas.openxmlformats.org/officeDocument/2006/relationships/customXml" Target="../ink/ink8.xml"/><Relationship Id="rId14" Type="http://schemas.openxmlformats.org/officeDocument/2006/relationships/image" Target="../media/image26.png"/><Relationship Id="rId30" Type="http://schemas.openxmlformats.org/officeDocument/2006/relationships/image" Target="../media/image34.png"/><Relationship Id="rId35" Type="http://schemas.openxmlformats.org/officeDocument/2006/relationships/customXml" Target="../ink/ink16.xml"/><Relationship Id="rId56" Type="http://schemas.openxmlformats.org/officeDocument/2006/relationships/image" Target="../media/image47.png"/><Relationship Id="rId77" Type="http://schemas.openxmlformats.org/officeDocument/2006/relationships/customXml" Target="../ink/ink37.xml"/><Relationship Id="rId100" Type="http://schemas.openxmlformats.org/officeDocument/2006/relationships/image" Target="../media/image69.png"/><Relationship Id="rId105" Type="http://schemas.openxmlformats.org/officeDocument/2006/relationships/customXml" Target="../ink/ink51.xml"/><Relationship Id="rId8" Type="http://schemas.openxmlformats.org/officeDocument/2006/relationships/image" Target="../media/image23.png"/><Relationship Id="rId51" Type="http://schemas.openxmlformats.org/officeDocument/2006/relationships/customXml" Target="../ink/ink24.xml"/><Relationship Id="rId72" Type="http://schemas.openxmlformats.org/officeDocument/2006/relationships/image" Target="../media/image55.png"/><Relationship Id="rId93" Type="http://schemas.openxmlformats.org/officeDocument/2006/relationships/customXml" Target="../ink/ink45.xml"/><Relationship Id="rId98" Type="http://schemas.openxmlformats.org/officeDocument/2006/relationships/image" Target="../media/image68.png"/><Relationship Id="rId3" Type="http://schemas.openxmlformats.org/officeDocument/2006/relationships/image" Target="../media/image20.png"/><Relationship Id="rId25" Type="http://schemas.openxmlformats.org/officeDocument/2006/relationships/customXml" Target="../ink/ink11.xml"/><Relationship Id="rId46" Type="http://schemas.openxmlformats.org/officeDocument/2006/relationships/image" Target="../media/image42.png"/><Relationship Id="rId67" Type="http://schemas.openxmlformats.org/officeDocument/2006/relationships/customXml" Target="../ink/ink32.xml"/><Relationship Id="rId116" Type="http://schemas.openxmlformats.org/officeDocument/2006/relationships/image" Target="../media/image77.png"/><Relationship Id="rId20" Type="http://schemas.openxmlformats.org/officeDocument/2006/relationships/image" Target="../media/image29.png"/><Relationship Id="rId41" Type="http://schemas.openxmlformats.org/officeDocument/2006/relationships/customXml" Target="../ink/ink19.xml"/><Relationship Id="rId62" Type="http://schemas.openxmlformats.org/officeDocument/2006/relationships/image" Target="../media/image50.png"/><Relationship Id="rId83" Type="http://schemas.openxmlformats.org/officeDocument/2006/relationships/customXml" Target="../ink/ink40.xml"/><Relationship Id="rId88" Type="http://schemas.openxmlformats.org/officeDocument/2006/relationships/image" Target="../media/image63.png"/><Relationship Id="rId111" Type="http://schemas.openxmlformats.org/officeDocument/2006/relationships/customXml" Target="../ink/ink54.xml"/><Relationship Id="rId15" Type="http://schemas.openxmlformats.org/officeDocument/2006/relationships/customXml" Target="../ink/ink6.xml"/><Relationship Id="rId36" Type="http://schemas.openxmlformats.org/officeDocument/2006/relationships/image" Target="../media/image37.png"/><Relationship Id="rId57" Type="http://schemas.openxmlformats.org/officeDocument/2006/relationships/customXml" Target="../ink/ink27.xml"/><Relationship Id="rId106"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9E4D-D99F-4AFF-A867-C408175AE734}"/>
              </a:ext>
            </a:extLst>
          </p:cNvPr>
          <p:cNvSpPr>
            <a:spLocks noGrp="1"/>
          </p:cNvSpPr>
          <p:nvPr>
            <p:ph type="title"/>
          </p:nvPr>
        </p:nvSpPr>
        <p:spPr/>
        <p:txBody>
          <a:bodyPr/>
          <a:lstStyle/>
          <a:p>
            <a:r>
              <a:rPr lang="en-US" dirty="0" err="1"/>
              <a:t>ElectroRing</a:t>
            </a:r>
            <a:br>
              <a:rPr lang="en-US" dirty="0"/>
            </a:br>
            <a:r>
              <a:rPr lang="en-US" dirty="0"/>
              <a:t>Active electrical sensing</a:t>
            </a:r>
          </a:p>
        </p:txBody>
      </p:sp>
      <p:sp>
        <p:nvSpPr>
          <p:cNvPr id="4" name="Text Placeholder 3">
            <a:extLst>
              <a:ext uri="{FF2B5EF4-FFF2-40B4-BE49-F238E27FC236}">
                <a16:creationId xmlns:a16="http://schemas.microsoft.com/office/drawing/2014/main" id="{243A550C-226E-4CE1-854B-854AE1EFB71D}"/>
              </a:ext>
            </a:extLst>
          </p:cNvPr>
          <p:cNvSpPr>
            <a:spLocks noGrp="1"/>
          </p:cNvSpPr>
          <p:nvPr>
            <p:ph type="body" sz="half" idx="10"/>
          </p:nvPr>
        </p:nvSpPr>
        <p:spPr/>
        <p:txBody>
          <a:bodyPr/>
          <a:lstStyle/>
          <a:p>
            <a:r>
              <a:rPr lang="de-DE" dirty="0"/>
              <a:t>31/08/22</a:t>
            </a:r>
            <a:endParaRPr lang="en-US" dirty="0"/>
          </a:p>
        </p:txBody>
      </p:sp>
      <p:sp>
        <p:nvSpPr>
          <p:cNvPr id="5" name="Text Placeholder 4">
            <a:extLst>
              <a:ext uri="{FF2B5EF4-FFF2-40B4-BE49-F238E27FC236}">
                <a16:creationId xmlns:a16="http://schemas.microsoft.com/office/drawing/2014/main" id="{EF1EB3DB-F2A7-46F5-84C8-F6E15A76C306}"/>
              </a:ext>
            </a:extLst>
          </p:cNvPr>
          <p:cNvSpPr>
            <a:spLocks noGrp="1"/>
          </p:cNvSpPr>
          <p:nvPr>
            <p:ph type="body" sz="half" idx="11"/>
          </p:nvPr>
        </p:nvSpPr>
        <p:spPr/>
        <p:txBody>
          <a:bodyPr/>
          <a:lstStyle/>
          <a:p>
            <a:r>
              <a:rPr lang="en-US" dirty="0"/>
              <a:t>Fabio </a:t>
            </a:r>
            <a:r>
              <a:rPr lang="en-US" dirty="0" err="1"/>
              <a:t>Bazzi</a:t>
            </a:r>
            <a:endParaRPr lang="en-US" dirty="0"/>
          </a:p>
        </p:txBody>
      </p:sp>
    </p:spTree>
    <p:extLst>
      <p:ext uri="{BB962C8B-B14F-4D97-AF65-F5344CB8AC3E}">
        <p14:creationId xmlns:p14="http://schemas.microsoft.com/office/powerpoint/2010/main" val="451977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exam"/>
          <p:cNvSpPr txBox="1">
            <a:spLocks noGrp="1"/>
          </p:cNvSpPr>
          <p:nvPr>
            <p:ph type="title"/>
          </p:nvPr>
        </p:nvSpPr>
        <p:spPr>
          <a:prstGeom prst="rect">
            <a:avLst/>
          </a:prstGeom>
        </p:spPr>
        <p:txBody>
          <a:bodyPr/>
          <a:lstStyle/>
          <a:p>
            <a:r>
              <a:rPr lang="en-US" dirty="0"/>
              <a:t>Evaluation</a:t>
            </a:r>
          </a:p>
        </p:txBody>
      </p:sp>
      <p:sp>
        <p:nvSpPr>
          <p:cNvPr id="6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2" name="pinch">
            <a:hlinkClick r:id="" action="ppaction://media"/>
            <a:extLst>
              <a:ext uri="{FF2B5EF4-FFF2-40B4-BE49-F238E27FC236}">
                <a16:creationId xmlns:a16="http://schemas.microsoft.com/office/drawing/2014/main" id="{A2CE9E68-1297-D5DE-1AB7-81119CCF31F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51959" y="3081817"/>
            <a:ext cx="5473337" cy="6932894"/>
          </a:xfrm>
          <a:prstGeom prst="rect">
            <a:avLst/>
          </a:prstGeom>
        </p:spPr>
      </p:pic>
      <p:pic>
        <p:nvPicPr>
          <p:cNvPr id="3" name="WhatsApp Video 2022-08-24 at 16.59.30">
            <a:hlinkClick r:id="" action="ppaction://media"/>
            <a:extLst>
              <a:ext uri="{FF2B5EF4-FFF2-40B4-BE49-F238E27FC236}">
                <a16:creationId xmlns:a16="http://schemas.microsoft.com/office/drawing/2014/main" id="{CA8F8A49-B79E-1F1B-5474-D262098B16A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852073" y="2980216"/>
            <a:ext cx="5942480" cy="6932893"/>
          </a:xfrm>
          <a:prstGeom prst="rect">
            <a:avLst/>
          </a:prstGeom>
        </p:spPr>
      </p:pic>
      <p:sp>
        <p:nvSpPr>
          <p:cNvPr id="4" name="TextBox 3">
            <a:extLst>
              <a:ext uri="{FF2B5EF4-FFF2-40B4-BE49-F238E27FC236}">
                <a16:creationId xmlns:a16="http://schemas.microsoft.com/office/drawing/2014/main" id="{3C07D0FB-8B69-E69B-5924-B309DB9A77C0}"/>
              </a:ext>
            </a:extLst>
          </p:cNvPr>
          <p:cNvSpPr txBox="1"/>
          <p:nvPr/>
        </p:nvSpPr>
        <p:spPr>
          <a:xfrm>
            <a:off x="2051958" y="1919517"/>
            <a:ext cx="5473337"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4200" b="1" i="0" u="none" strike="noStrike" cap="none" spc="0" normalizeH="0" baseline="0" dirty="0">
                <a:ln>
                  <a:noFill/>
                </a:ln>
                <a:solidFill>
                  <a:srgbClr val="000000"/>
                </a:solidFill>
                <a:effectLst/>
                <a:uFillTx/>
                <a:latin typeface="+mn-lt"/>
                <a:ea typeface="+mn-ea"/>
                <a:cs typeface="+mn-cs"/>
                <a:sym typeface="Open Sans Light"/>
              </a:rPr>
              <a:t>SNR </a:t>
            </a:r>
            <a:r>
              <a:rPr kumimoji="0" lang="en-AU" sz="4200" b="1" i="0" u="none" strike="noStrike" cap="none" spc="0" normalizeH="0" baseline="0" dirty="0">
                <a:ln>
                  <a:noFill/>
                </a:ln>
                <a:solidFill>
                  <a:srgbClr val="000000"/>
                </a:solidFill>
                <a:effectLst/>
                <a:uFillTx/>
                <a:latin typeface="+mn-lt"/>
                <a:ea typeface="+mn-ea"/>
                <a:cs typeface="+mn-cs"/>
                <a:sym typeface="Open Sans Light"/>
              </a:rPr>
              <a:t>measurement</a:t>
            </a:r>
          </a:p>
        </p:txBody>
      </p:sp>
      <p:sp>
        <p:nvSpPr>
          <p:cNvPr id="5" name="TextBox 4">
            <a:extLst>
              <a:ext uri="{FF2B5EF4-FFF2-40B4-BE49-F238E27FC236}">
                <a16:creationId xmlns:a16="http://schemas.microsoft.com/office/drawing/2014/main" id="{F6AFDF33-EE09-02A5-6155-6A59E09DC541}"/>
              </a:ext>
            </a:extLst>
          </p:cNvPr>
          <p:cNvSpPr txBox="1"/>
          <p:nvPr/>
        </p:nvSpPr>
        <p:spPr>
          <a:xfrm>
            <a:off x="13852072" y="1919517"/>
            <a:ext cx="5473337"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en-AU" sz="4200" b="1" i="0" u="none" strike="noStrike" cap="none" spc="0" normalizeH="0" baseline="0" dirty="0">
                <a:ln>
                  <a:noFill/>
                </a:ln>
                <a:solidFill>
                  <a:srgbClr val="000000"/>
                </a:solidFill>
                <a:effectLst/>
                <a:uFillTx/>
                <a:latin typeface="+mn-lt"/>
                <a:ea typeface="+mn-ea"/>
                <a:cs typeface="+mn-cs"/>
                <a:sym typeface="Open Sans Light"/>
              </a:rPr>
              <a:t>Latency</a:t>
            </a:r>
            <a:r>
              <a:rPr kumimoji="0" lang="de-CH" sz="4200" b="1" i="0" u="none" strike="noStrike" cap="none" spc="0" normalizeH="0" baseline="0" dirty="0">
                <a:ln>
                  <a:noFill/>
                </a:ln>
                <a:solidFill>
                  <a:srgbClr val="000000"/>
                </a:solidFill>
                <a:effectLst/>
                <a:uFillTx/>
                <a:latin typeface="+mn-lt"/>
                <a:ea typeface="+mn-ea"/>
                <a:cs typeface="+mn-cs"/>
                <a:sym typeface="Open Sans Light"/>
              </a:rPr>
              <a:t> </a:t>
            </a:r>
            <a:r>
              <a:rPr kumimoji="0" lang="en-AU" sz="4200" b="1" i="0" u="none" strike="noStrike" cap="none" spc="0" normalizeH="0" baseline="0" dirty="0">
                <a:ln>
                  <a:noFill/>
                </a:ln>
                <a:solidFill>
                  <a:srgbClr val="000000"/>
                </a:solidFill>
                <a:effectLst/>
                <a:uFillTx/>
                <a:latin typeface="+mn-lt"/>
                <a:ea typeface="+mn-ea"/>
                <a:cs typeface="+mn-cs"/>
                <a:sym typeface="Open Sans Light"/>
              </a:rPr>
              <a:t>measurement</a:t>
            </a:r>
          </a:p>
        </p:txBody>
      </p:sp>
      <p:pic>
        <p:nvPicPr>
          <p:cNvPr id="7" name="Graphic 6" descr="Hourglass Finished with solid fill">
            <a:extLst>
              <a:ext uri="{FF2B5EF4-FFF2-40B4-BE49-F238E27FC236}">
                <a16:creationId xmlns:a16="http://schemas.microsoft.com/office/drawing/2014/main" id="{43A6A874-92D2-B8A4-1128-DA9668FDFE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794553" y="2976217"/>
            <a:ext cx="1516743" cy="1516743"/>
          </a:xfrm>
          <a:prstGeom prst="rect">
            <a:avLst/>
          </a:prstGeom>
        </p:spPr>
      </p:pic>
      <p:pic>
        <p:nvPicPr>
          <p:cNvPr id="9" name="Graphic 8" descr="Touchscreen with solid fill">
            <a:extLst>
              <a:ext uri="{FF2B5EF4-FFF2-40B4-BE49-F238E27FC236}">
                <a16:creationId xmlns:a16="http://schemas.microsoft.com/office/drawing/2014/main" id="{83F1D251-C1F8-B5CE-2710-71877514B5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25295" y="2976218"/>
            <a:ext cx="1516742" cy="1516742"/>
          </a:xfrm>
          <a:prstGeom prst="rect">
            <a:avLst/>
          </a:prstGeom>
        </p:spPr>
      </p:pic>
      <p:pic>
        <p:nvPicPr>
          <p:cNvPr id="11" name="Graphic 10" descr="Laptop with solid fill">
            <a:extLst>
              <a:ext uri="{FF2B5EF4-FFF2-40B4-BE49-F238E27FC236}">
                <a16:creationId xmlns:a16="http://schemas.microsoft.com/office/drawing/2014/main" id="{1D7F1B30-F4BE-C8DD-CA9C-99EEA7904D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073372" y="8735419"/>
            <a:ext cx="1286418" cy="1286418"/>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7461613-47E5-7D7F-BA3F-9F8D1CAED8C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073373" y="6609873"/>
            <a:ext cx="1286417" cy="1286417"/>
          </a:xfrm>
          <a:prstGeom prst="rect">
            <a:avLst/>
          </a:prstGeom>
        </p:spPr>
      </p:pic>
      <p:pic>
        <p:nvPicPr>
          <p:cNvPr id="14" name="Graphic 13" descr="Laptop with solid fill">
            <a:extLst>
              <a:ext uri="{FF2B5EF4-FFF2-40B4-BE49-F238E27FC236}">
                <a16:creationId xmlns:a16="http://schemas.microsoft.com/office/drawing/2014/main" id="{750A251F-674A-2F2C-C1CE-E0F14AE54B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55622" y="8422968"/>
            <a:ext cx="1911320" cy="1911320"/>
          </a:xfrm>
          <a:prstGeom prst="rect">
            <a:avLst/>
          </a:prstGeom>
        </p:spPr>
      </p:pic>
      <p:pic>
        <p:nvPicPr>
          <p:cNvPr id="18" name="Graphic 17" descr="Ring with solid fill">
            <a:extLst>
              <a:ext uri="{FF2B5EF4-FFF2-40B4-BE49-F238E27FC236}">
                <a16:creationId xmlns:a16="http://schemas.microsoft.com/office/drawing/2014/main" id="{FC9A642D-35FF-56CB-5323-24778CDF251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73488" y="5511419"/>
            <a:ext cx="1675588" cy="1675588"/>
          </a:xfrm>
          <a:prstGeom prst="rect">
            <a:avLst/>
          </a:prstGeom>
        </p:spPr>
      </p:pic>
      <p:pic>
        <p:nvPicPr>
          <p:cNvPr id="19" name="Graphic 18" descr="Ring with solid fill">
            <a:extLst>
              <a:ext uri="{FF2B5EF4-FFF2-40B4-BE49-F238E27FC236}">
                <a16:creationId xmlns:a16="http://schemas.microsoft.com/office/drawing/2014/main" id="{63F8CB03-ED57-184C-65BC-A8740FAA32B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9680535" y="6645516"/>
            <a:ext cx="1215133" cy="1215133"/>
          </a:xfrm>
          <a:prstGeom prst="rect">
            <a:avLst/>
          </a:prstGeom>
        </p:spPr>
      </p:pic>
      <p:pic>
        <p:nvPicPr>
          <p:cNvPr id="21" name="Graphic 20" descr="Wi-Fi with solid fill">
            <a:extLst>
              <a:ext uri="{FF2B5EF4-FFF2-40B4-BE49-F238E27FC236}">
                <a16:creationId xmlns:a16="http://schemas.microsoft.com/office/drawing/2014/main" id="{C350EFFB-80C9-8181-5C2E-E2B038A6D7C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5400000">
            <a:off x="20527163" y="6645516"/>
            <a:ext cx="1240971" cy="1240971"/>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B948D584-0E06-0787-A1A5-D465E6E50A6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62026" y="7211393"/>
            <a:ext cx="1298512" cy="1298512"/>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6F449165-8D63-48DC-F10A-B1B59C799F2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208171" y="7886487"/>
            <a:ext cx="1016821" cy="1016821"/>
          </a:xfrm>
          <a:prstGeom prst="rect">
            <a:avLst/>
          </a:prstGeom>
        </p:spPr>
      </p:pic>
      <p:sp>
        <p:nvSpPr>
          <p:cNvPr id="6" name="TextBox 5">
            <a:extLst>
              <a:ext uri="{FF2B5EF4-FFF2-40B4-BE49-F238E27FC236}">
                <a16:creationId xmlns:a16="http://schemas.microsoft.com/office/drawing/2014/main" id="{EB008364-D2A9-D8D0-85B7-A2961FA4286A}"/>
              </a:ext>
            </a:extLst>
          </p:cNvPr>
          <p:cNvSpPr txBox="1"/>
          <p:nvPr/>
        </p:nvSpPr>
        <p:spPr>
          <a:xfrm>
            <a:off x="2051958" y="10036158"/>
            <a:ext cx="5473337"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en-AU" sz="3600" b="1" i="0" u="none" strike="noStrike" cap="none" spc="0" normalizeH="0" baseline="0" dirty="0">
                <a:ln>
                  <a:noFill/>
                </a:ln>
                <a:solidFill>
                  <a:srgbClr val="000000"/>
                </a:solidFill>
                <a:effectLst/>
                <a:uFillTx/>
                <a:latin typeface="+mn-lt"/>
                <a:ea typeface="+mn-ea"/>
                <a:cs typeface="+mn-cs"/>
                <a:sym typeface="Open Sans Light"/>
              </a:rPr>
              <a:t>Ring directly connected to computer</a:t>
            </a:r>
          </a:p>
        </p:txBody>
      </p:sp>
      <p:sp>
        <p:nvSpPr>
          <p:cNvPr id="8" name="TextBox 7">
            <a:extLst>
              <a:ext uri="{FF2B5EF4-FFF2-40B4-BE49-F238E27FC236}">
                <a16:creationId xmlns:a16="http://schemas.microsoft.com/office/drawing/2014/main" id="{C9E159FB-9FA2-22F3-80AA-A6C654C7DB3B}"/>
              </a:ext>
            </a:extLst>
          </p:cNvPr>
          <p:cNvSpPr txBox="1"/>
          <p:nvPr/>
        </p:nvSpPr>
        <p:spPr>
          <a:xfrm>
            <a:off x="13969939" y="9759159"/>
            <a:ext cx="5959879"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en-AU" sz="3600" b="1" i="0" u="none" strike="noStrike" cap="none" spc="0" normalizeH="0" baseline="0" dirty="0">
                <a:ln>
                  <a:noFill/>
                </a:ln>
                <a:solidFill>
                  <a:srgbClr val="000000"/>
                </a:solidFill>
                <a:effectLst/>
                <a:uFillTx/>
                <a:latin typeface="+mn-lt"/>
                <a:ea typeface="+mn-ea"/>
                <a:cs typeface="+mn-cs"/>
                <a:sym typeface="Open Sans Light"/>
              </a:rPr>
              <a:t>Ring sends via BLE pinch to a </a:t>
            </a:r>
            <a:r>
              <a:rPr kumimoji="0" lang="en-AU" sz="3600" b="1" i="0" u="none" strike="noStrike" cap="none" spc="0" normalizeH="0" baseline="0" dirty="0" err="1">
                <a:ln>
                  <a:noFill/>
                </a:ln>
                <a:solidFill>
                  <a:srgbClr val="000000"/>
                </a:solidFill>
                <a:effectLst/>
                <a:uFillTx/>
                <a:latin typeface="+mn-lt"/>
                <a:ea typeface="+mn-ea"/>
                <a:cs typeface="+mn-cs"/>
                <a:sym typeface="Open Sans Light"/>
              </a:rPr>
              <a:t>Seeed</a:t>
            </a:r>
            <a:r>
              <a:rPr kumimoji="0" lang="en-AU" sz="3600" b="1" i="0" u="none" strike="noStrike" cap="none" spc="0" normalizeH="0" baseline="0" dirty="0">
                <a:ln>
                  <a:noFill/>
                </a:ln>
                <a:solidFill>
                  <a:srgbClr val="000000"/>
                </a:solidFill>
                <a:effectLst/>
                <a:uFillTx/>
                <a:latin typeface="+mn-lt"/>
                <a:ea typeface="+mn-ea"/>
                <a:cs typeface="+mn-cs"/>
                <a:sym typeface="Open Sans Light"/>
              </a:rPr>
              <a:t> XIAO BLE connected to the computer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75" fill="hold"/>
                                        <p:tgtEl>
                                          <p:spTgt spid="2"/>
                                        </p:tgtEl>
                                      </p:cBhvr>
                                    </p:cmd>
                                  </p:childTnLst>
                                </p:cTn>
                              </p:par>
                              <p:par>
                                <p:cTn id="7" presetID="1" presetClass="mediacall" presetSubtype="0" fill="hold" nodeType="withEffect">
                                  <p:stCondLst>
                                    <p:cond delay="0"/>
                                  </p:stCondLst>
                                  <p:childTnLst>
                                    <p:cmd type="call" cmd="playFrom(0.0)">
                                      <p:cBhvr>
                                        <p:cTn id="8" dur="63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video>
              <p:cMediaNode vol="80000">
                <p:cTn id="10" repeatCount="indefinite"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what to bring"/>
          <p:cNvSpPr txBox="1">
            <a:spLocks noGrp="1"/>
          </p:cNvSpPr>
          <p:nvPr>
            <p:ph type="title"/>
          </p:nvPr>
        </p:nvSpPr>
        <p:spPr>
          <a:prstGeom prst="rect">
            <a:avLst/>
          </a:prstGeom>
        </p:spPr>
        <p:txBody>
          <a:bodyPr/>
          <a:lstStyle/>
          <a:p>
            <a:r>
              <a:rPr lang="en-US" dirty="0"/>
              <a:t>SNR results</a:t>
            </a:r>
          </a:p>
        </p:txBody>
      </p:sp>
      <p:sp>
        <p:nvSpPr>
          <p:cNvPr id="6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2" name="Graphic 1" descr="Touchscreen with solid fill">
            <a:extLst>
              <a:ext uri="{FF2B5EF4-FFF2-40B4-BE49-F238E27FC236}">
                <a16:creationId xmlns:a16="http://schemas.microsoft.com/office/drawing/2014/main" id="{36FB2F1D-E5E6-2866-3459-63EC993A1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01419" y="130628"/>
            <a:ext cx="1516742" cy="1516742"/>
          </a:xfrm>
          <a:prstGeom prst="rect">
            <a:avLst/>
          </a:prstGeom>
        </p:spPr>
      </p:pic>
      <p:pic>
        <p:nvPicPr>
          <p:cNvPr id="5" name="Picture 4" descr="Chart, bar chart&#10;&#10;Description automatically generated">
            <a:extLst>
              <a:ext uri="{FF2B5EF4-FFF2-40B4-BE49-F238E27FC236}">
                <a16:creationId xmlns:a16="http://schemas.microsoft.com/office/drawing/2014/main" id="{07928160-BBAE-35A1-041D-BEEE2B15B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34" y="2338592"/>
            <a:ext cx="9778390" cy="733379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488E62-F693-DF42-AA44-BC4E9BC94EFA}"/>
                  </a:ext>
                </a:extLst>
              </p:cNvPr>
              <p:cNvSpPr txBox="1"/>
              <p:nvPr/>
            </p:nvSpPr>
            <p:spPr>
              <a:xfrm>
                <a:off x="10579689" y="5116487"/>
                <a:ext cx="12990512" cy="17780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𝑆𝑁𝑅</m:t>
                      </m:r>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=20</m:t>
                      </m:r>
                      <m:func>
                        <m:func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funcPr>
                        <m:fName>
                          <m:r>
                            <m:rPr>
                              <m:sty m:val="p"/>
                            </m:rPr>
                            <a:rPr kumimoji="0" lang="de-CH" sz="4200" b="0" i="0"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log</m:t>
                          </m:r>
                        </m:fName>
                        <m:e>
                          <m:d>
                            <m:d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dPr>
                            <m:e>
                              <m:f>
                                <m:f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fPr>
                                <m:num>
                                  <m:d>
                                    <m:d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d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𝑚𝑒𝑎𝑛</m:t>
                                      </m:r>
                                      <m:d>
                                        <m:d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dPr>
                                        <m:e>
                                          <m:sSub>
                                            <m:sSub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sSub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𝑣</m:t>
                                              </m:r>
                                            </m:e>
                                            <m: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𝑡𝑜𝑢𝑐h</m:t>
                                              </m:r>
                                            </m:sub>
                                          </m:sSub>
                                        </m:e>
                                      </m:d>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m:t>
                                      </m:r>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𝑚𝑒𝑎𝑛</m:t>
                                      </m:r>
                                      <m:d>
                                        <m:d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dPr>
                                        <m:e>
                                          <m:sSub>
                                            <m:sSubPr>
                                              <m:ctrlPr>
                                                <a:rPr lang="de-CH" i="1">
                                                  <a:latin typeface="Cambria Math" panose="02040503050406030204" pitchFamily="18" charset="0"/>
                                                </a:rPr>
                                              </m:ctrlPr>
                                            </m:sSubPr>
                                            <m:e>
                                              <m:r>
                                                <a:rPr lang="de-CH" i="1">
                                                  <a:latin typeface="Cambria Math" panose="02040503050406030204" pitchFamily="18" charset="0"/>
                                                </a:rPr>
                                                <m:t>𝑣</m:t>
                                              </m:r>
                                            </m:e>
                                            <m:sub>
                                              <m:r>
                                                <a:rPr lang="de-CH" i="1">
                                                  <a:latin typeface="Cambria Math" panose="02040503050406030204" pitchFamily="18" charset="0"/>
                                                </a:rPr>
                                                <m:t>𝑛𝑜</m:t>
                                              </m:r>
                                              <m:r>
                                                <a:rPr lang="de-CH" i="1">
                                                  <a:latin typeface="Cambria Math" panose="02040503050406030204" pitchFamily="18" charset="0"/>
                                                </a:rPr>
                                                <m:t>−</m:t>
                                              </m:r>
                                              <m:r>
                                                <a:rPr lang="de-CH" i="1">
                                                  <a:latin typeface="Cambria Math" panose="02040503050406030204" pitchFamily="18" charset="0"/>
                                                </a:rPr>
                                                <m:t>𝑡𝑜𝑢𝑐h</m:t>
                                              </m:r>
                                            </m:sub>
                                          </m:sSub>
                                        </m:e>
                                      </m:d>
                                    </m:e>
                                  </m:d>
                                </m:num>
                                <m:den>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𝑠𝑡𝑑</m:t>
                                  </m:r>
                                  <m:d>
                                    <m:d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dPr>
                                    <m:e>
                                      <m:sSub>
                                        <m:sSub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sSub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𝑣</m:t>
                                          </m:r>
                                        </m:e>
                                        <m: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𝑛𝑜𝑖𝑠𝑒</m:t>
                                          </m:r>
                                        </m:sub>
                                      </m:sSub>
                                    </m:e>
                                  </m:d>
                                </m:den>
                              </m:f>
                            </m:e>
                          </m:d>
                        </m:e>
                      </m:func>
                    </m:oMath>
                  </m:oMathPara>
                </a14:m>
                <a:endParaRPr lang="en-CH" dirty="0"/>
              </a:p>
            </p:txBody>
          </p:sp>
        </mc:Choice>
        <mc:Fallback xmlns="">
          <p:sp>
            <p:nvSpPr>
              <p:cNvPr id="8" name="TextBox 7">
                <a:extLst>
                  <a:ext uri="{FF2B5EF4-FFF2-40B4-BE49-F238E27FC236}">
                    <a16:creationId xmlns:a16="http://schemas.microsoft.com/office/drawing/2014/main" id="{E4488E62-F693-DF42-AA44-BC4E9BC94EFA}"/>
                  </a:ext>
                </a:extLst>
              </p:cNvPr>
              <p:cNvSpPr txBox="1">
                <a:spLocks noRot="1" noChangeAspect="1" noMove="1" noResize="1" noEditPoints="1" noAdjustHandles="1" noChangeArrowheads="1" noChangeShapeType="1" noTextEdit="1"/>
              </p:cNvSpPr>
              <p:nvPr/>
            </p:nvSpPr>
            <p:spPr>
              <a:xfrm>
                <a:off x="10579689" y="5116487"/>
                <a:ext cx="12990512" cy="1778001"/>
              </a:xfrm>
              <a:prstGeom prst="rect">
                <a:avLst/>
              </a:prstGeom>
              <a:blipFill>
                <a:blip r:embed="rId6"/>
                <a:stretch>
                  <a:fillRect/>
                </a:stretch>
              </a:blipFill>
              <a:ln w="12700" cap="flat">
                <a:noFill/>
                <a:miter lim="400000"/>
              </a:ln>
              <a:effectLst/>
            </p:spPr>
            <p:txBody>
              <a:bodyPr/>
              <a:lstStyle/>
              <a:p>
                <a:r>
                  <a:rPr lang="en-CH">
                    <a:noFill/>
                  </a:rPr>
                  <a:t> </a:t>
                </a:r>
              </a:p>
            </p:txBody>
          </p:sp>
        </mc:Fallback>
      </mc:AlternateContent>
      <p:sp>
        <p:nvSpPr>
          <p:cNvPr id="10" name="TextBox 9">
            <a:extLst>
              <a:ext uri="{FF2B5EF4-FFF2-40B4-BE49-F238E27FC236}">
                <a16:creationId xmlns:a16="http://schemas.microsoft.com/office/drawing/2014/main" id="{2B081117-30C1-F92D-CFE3-3263D8CA3416}"/>
              </a:ext>
            </a:extLst>
          </p:cNvPr>
          <p:cNvSpPr txBox="1"/>
          <p:nvPr/>
        </p:nvSpPr>
        <p:spPr>
          <a:xfrm>
            <a:off x="1178536" y="9672384"/>
            <a:ext cx="2338387"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Mean = </a:t>
            </a:r>
            <a:r>
              <a:rPr lang="de-CH" sz="2400" dirty="0"/>
              <a:t>15.8 dB</a:t>
            </a:r>
            <a:endParaRPr kumimoji="0" lang="de-CH" sz="2400" b="0" i="0" u="none" strike="noStrike" cap="none" spc="0" normalizeH="0" baseline="0" dirty="0">
              <a:ln>
                <a:noFill/>
              </a:ln>
              <a:solidFill>
                <a:srgbClr val="000000"/>
              </a:solidFill>
              <a:effectLst/>
              <a:uFillTx/>
              <a:latin typeface="+mn-lt"/>
              <a:ea typeface="+mn-ea"/>
              <a:cs typeface="+mn-cs"/>
              <a:sym typeface="Open Sans Light"/>
            </a:endParaRPr>
          </a:p>
          <a:p>
            <a:pPr marL="0" marR="0" indent="0" algn="ctr"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(SD = </a:t>
            </a:r>
            <a:r>
              <a:rPr lang="de-CH" sz="2400" dirty="0"/>
              <a:t>0.4</a:t>
            </a:r>
            <a:r>
              <a:rPr kumimoji="0" lang="de-CH" sz="2400" b="0" i="0" u="none" strike="noStrike" cap="none" spc="0" normalizeH="0" baseline="0" dirty="0">
                <a:ln>
                  <a:noFill/>
                </a:ln>
                <a:solidFill>
                  <a:srgbClr val="000000"/>
                </a:solidFill>
                <a:effectLst/>
                <a:uFillTx/>
                <a:latin typeface="+mn-lt"/>
                <a:ea typeface="+mn-ea"/>
                <a:cs typeface="+mn-cs"/>
                <a:sym typeface="Open Sans Light"/>
              </a:rPr>
              <a:t> </a:t>
            </a:r>
            <a:r>
              <a:rPr kumimoji="0" lang="de-CH" sz="2400" b="0" i="0" u="none" strike="noStrike" cap="none" spc="0" normalizeH="0" baseline="0" dirty="0" err="1">
                <a:ln>
                  <a:noFill/>
                </a:ln>
                <a:solidFill>
                  <a:srgbClr val="000000"/>
                </a:solidFill>
                <a:effectLst/>
                <a:uFillTx/>
                <a:latin typeface="+mn-lt"/>
                <a:ea typeface="+mn-ea"/>
                <a:cs typeface="+mn-cs"/>
                <a:sym typeface="Open Sans Light"/>
              </a:rPr>
              <a:t>ms</a:t>
            </a:r>
            <a:r>
              <a:rPr kumimoji="0" lang="de-CH" sz="2400" b="0" i="0" u="none" strike="noStrike" cap="none" spc="0" normalizeH="0" baseline="0" dirty="0">
                <a:ln>
                  <a:noFill/>
                </a:ln>
                <a:solidFill>
                  <a:srgbClr val="000000"/>
                </a:solidFill>
                <a:effectLst/>
                <a:uFillTx/>
                <a:latin typeface="+mn-lt"/>
                <a:ea typeface="+mn-ea"/>
                <a:cs typeface="+mn-cs"/>
                <a:sym typeface="Open Sans Light"/>
              </a:rPr>
              <a:t>)</a:t>
            </a:r>
            <a:endParaRPr kumimoji="0" lang="en-CH" sz="24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11" name="TextBox 10">
            <a:extLst>
              <a:ext uri="{FF2B5EF4-FFF2-40B4-BE49-F238E27FC236}">
                <a16:creationId xmlns:a16="http://schemas.microsoft.com/office/drawing/2014/main" id="{A1DAB232-5E2F-152C-D916-9E44A7426991}"/>
              </a:ext>
            </a:extLst>
          </p:cNvPr>
          <p:cNvSpPr txBox="1"/>
          <p:nvPr/>
        </p:nvSpPr>
        <p:spPr>
          <a:xfrm>
            <a:off x="7447574" y="9672384"/>
            <a:ext cx="2338387"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Mean = 28.7</a:t>
            </a:r>
            <a:r>
              <a:rPr lang="de-CH" sz="2400" dirty="0"/>
              <a:t> dB</a:t>
            </a:r>
            <a:endParaRPr kumimoji="0" lang="de-CH" sz="2400" b="0" i="0" u="none" strike="noStrike" cap="none" spc="0" normalizeH="0" baseline="0" dirty="0">
              <a:ln>
                <a:noFill/>
              </a:ln>
              <a:solidFill>
                <a:srgbClr val="000000"/>
              </a:solidFill>
              <a:effectLst/>
              <a:uFillTx/>
              <a:latin typeface="+mn-lt"/>
              <a:ea typeface="+mn-ea"/>
              <a:cs typeface="+mn-cs"/>
              <a:sym typeface="Open Sans Light"/>
            </a:endParaRPr>
          </a:p>
          <a:p>
            <a:pPr marL="0" marR="0" indent="0" algn="ctr"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(SD = </a:t>
            </a:r>
            <a:r>
              <a:rPr lang="de-CH" sz="2400" dirty="0"/>
              <a:t>0.5</a:t>
            </a:r>
            <a:r>
              <a:rPr kumimoji="0" lang="de-CH" sz="2400" b="0" i="0" u="none" strike="noStrike" cap="none" spc="0" normalizeH="0" baseline="0" dirty="0">
                <a:ln>
                  <a:noFill/>
                </a:ln>
                <a:solidFill>
                  <a:srgbClr val="000000"/>
                </a:solidFill>
                <a:effectLst/>
                <a:uFillTx/>
                <a:latin typeface="+mn-lt"/>
                <a:ea typeface="+mn-ea"/>
                <a:cs typeface="+mn-cs"/>
                <a:sym typeface="Open Sans Light"/>
              </a:rPr>
              <a:t> </a:t>
            </a:r>
            <a:r>
              <a:rPr kumimoji="0" lang="de-CH" sz="2400" b="0" i="0" u="none" strike="noStrike" cap="none" spc="0" normalizeH="0" baseline="0" dirty="0" err="1">
                <a:ln>
                  <a:noFill/>
                </a:ln>
                <a:solidFill>
                  <a:srgbClr val="000000"/>
                </a:solidFill>
                <a:effectLst/>
                <a:uFillTx/>
                <a:latin typeface="+mn-lt"/>
                <a:ea typeface="+mn-ea"/>
                <a:cs typeface="+mn-cs"/>
                <a:sym typeface="Open Sans Light"/>
              </a:rPr>
              <a:t>ms</a:t>
            </a:r>
            <a:r>
              <a:rPr kumimoji="0" lang="de-CH" sz="2400" b="0" i="0" u="none" strike="noStrike" cap="none" spc="0" normalizeH="0" baseline="0" dirty="0">
                <a:ln>
                  <a:noFill/>
                </a:ln>
                <a:solidFill>
                  <a:srgbClr val="000000"/>
                </a:solidFill>
                <a:effectLst/>
                <a:uFillTx/>
                <a:latin typeface="+mn-lt"/>
                <a:ea typeface="+mn-ea"/>
                <a:cs typeface="+mn-cs"/>
                <a:sym typeface="Open Sans Light"/>
              </a:rPr>
              <a:t>)</a:t>
            </a:r>
            <a:endParaRPr kumimoji="0" lang="en-CH" sz="24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12" name="TextBox 11">
            <a:extLst>
              <a:ext uri="{FF2B5EF4-FFF2-40B4-BE49-F238E27FC236}">
                <a16:creationId xmlns:a16="http://schemas.microsoft.com/office/drawing/2014/main" id="{1CBD8AD3-A6A7-295E-9081-60329B07F252}"/>
              </a:ext>
            </a:extLst>
          </p:cNvPr>
          <p:cNvSpPr txBox="1"/>
          <p:nvPr/>
        </p:nvSpPr>
        <p:spPr>
          <a:xfrm>
            <a:off x="4532924" y="9672384"/>
            <a:ext cx="2338387" cy="1138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Mean = 29.7</a:t>
            </a:r>
            <a:r>
              <a:rPr lang="de-CH" sz="2400" dirty="0"/>
              <a:t> dB</a:t>
            </a:r>
            <a:endParaRPr kumimoji="0" lang="de-CH" sz="2400" b="0" i="0" u="none" strike="noStrike" cap="none" spc="0" normalizeH="0" baseline="0" dirty="0">
              <a:ln>
                <a:noFill/>
              </a:ln>
              <a:solidFill>
                <a:srgbClr val="000000"/>
              </a:solidFill>
              <a:effectLst/>
              <a:uFillTx/>
              <a:latin typeface="+mn-lt"/>
              <a:ea typeface="+mn-ea"/>
              <a:cs typeface="+mn-cs"/>
              <a:sym typeface="Open Sans Light"/>
            </a:endParaRPr>
          </a:p>
          <a:p>
            <a:pPr marL="0" marR="0" indent="0" algn="ctr" defTabSz="825500" rtl="0" fontAlgn="auto" latinLnBrk="0" hangingPunct="0">
              <a:lnSpc>
                <a:spcPct val="100000"/>
              </a:lnSpc>
              <a:spcBef>
                <a:spcPts val="2400"/>
              </a:spcBef>
              <a:spcAft>
                <a:spcPts val="0"/>
              </a:spcAft>
              <a:buClrTx/>
              <a:buSzTx/>
              <a:buFontTx/>
              <a:buNone/>
              <a:tabLst/>
            </a:pPr>
            <a:r>
              <a:rPr kumimoji="0" lang="de-CH" sz="2400" b="0" i="0" u="none" strike="noStrike" cap="none" spc="0" normalizeH="0" baseline="0" dirty="0">
                <a:ln>
                  <a:noFill/>
                </a:ln>
                <a:solidFill>
                  <a:srgbClr val="000000"/>
                </a:solidFill>
                <a:effectLst/>
                <a:uFillTx/>
                <a:latin typeface="+mn-lt"/>
                <a:ea typeface="+mn-ea"/>
                <a:cs typeface="+mn-cs"/>
                <a:sym typeface="Open Sans Light"/>
              </a:rPr>
              <a:t>(SD = </a:t>
            </a:r>
            <a:r>
              <a:rPr lang="de-CH" sz="2400" dirty="0"/>
              <a:t>0.4</a:t>
            </a:r>
            <a:r>
              <a:rPr kumimoji="0" lang="de-CH" sz="2400" b="0" i="0" u="none" strike="noStrike" cap="none" spc="0" normalizeH="0" baseline="0" dirty="0">
                <a:ln>
                  <a:noFill/>
                </a:ln>
                <a:solidFill>
                  <a:srgbClr val="000000"/>
                </a:solidFill>
                <a:effectLst/>
                <a:uFillTx/>
                <a:latin typeface="+mn-lt"/>
                <a:ea typeface="+mn-ea"/>
                <a:cs typeface="+mn-cs"/>
                <a:sym typeface="Open Sans Light"/>
              </a:rPr>
              <a:t> </a:t>
            </a:r>
            <a:r>
              <a:rPr kumimoji="0" lang="de-CH" sz="2400" b="0" i="0" u="none" strike="noStrike" cap="none" spc="0" normalizeH="0" baseline="0" dirty="0" err="1">
                <a:ln>
                  <a:noFill/>
                </a:ln>
                <a:solidFill>
                  <a:srgbClr val="000000"/>
                </a:solidFill>
                <a:effectLst/>
                <a:uFillTx/>
                <a:latin typeface="+mn-lt"/>
                <a:ea typeface="+mn-ea"/>
                <a:cs typeface="+mn-cs"/>
                <a:sym typeface="Open Sans Light"/>
              </a:rPr>
              <a:t>ms</a:t>
            </a:r>
            <a:r>
              <a:rPr kumimoji="0" lang="de-CH" sz="2400" b="0" i="0" u="none" strike="noStrike" cap="none" spc="0" normalizeH="0" baseline="0" dirty="0">
                <a:ln>
                  <a:noFill/>
                </a:ln>
                <a:solidFill>
                  <a:srgbClr val="000000"/>
                </a:solidFill>
                <a:effectLst/>
                <a:uFillTx/>
                <a:latin typeface="+mn-lt"/>
                <a:ea typeface="+mn-ea"/>
                <a:cs typeface="+mn-cs"/>
                <a:sym typeface="Open Sans Light"/>
              </a:rPr>
              <a:t>)</a:t>
            </a:r>
            <a:endParaRPr kumimoji="0" lang="en-CH" sz="2400" b="0" i="0" u="none" strike="noStrike" cap="none" spc="0" normalizeH="0" baseline="0" dirty="0">
              <a:ln>
                <a:noFill/>
              </a:ln>
              <a:solidFill>
                <a:srgbClr val="000000"/>
              </a:solidFill>
              <a:effectLst/>
              <a:uFillTx/>
              <a:latin typeface="+mn-lt"/>
              <a:ea typeface="+mn-ea"/>
              <a:cs typeface="+mn-cs"/>
              <a:sym typeface="Open Sans Light"/>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6BE26B-74AA-B759-7286-ECCDFEA2F384}"/>
                  </a:ext>
                </a:extLst>
              </p:cNvPr>
              <p:cNvSpPr txBox="1"/>
              <p:nvPr/>
            </p:nvSpPr>
            <p:spPr>
              <a:xfrm>
                <a:off x="10579689" y="7334530"/>
                <a:ext cx="1025339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sSub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𝑣</m:t>
                        </m:r>
                      </m:e>
                      <m: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𝑡𝑜𝑢𝑐h</m:t>
                        </m:r>
                      </m:sub>
                    </m:sSub>
                  </m:oMath>
                </a14:m>
                <a:r>
                  <a:rPr lang="de-CH" dirty="0"/>
                  <a:t>:</a:t>
                </a:r>
                <a:r>
                  <a:rPr lang="en-GB" dirty="0"/>
                  <a:t> samples from a touch segment</a:t>
                </a:r>
                <a:endParaRPr lang="en-CH" dirty="0"/>
              </a:p>
            </p:txBody>
          </p:sp>
        </mc:Choice>
        <mc:Fallback xmlns="">
          <p:sp>
            <p:nvSpPr>
              <p:cNvPr id="14" name="TextBox 13">
                <a:extLst>
                  <a:ext uri="{FF2B5EF4-FFF2-40B4-BE49-F238E27FC236}">
                    <a16:creationId xmlns:a16="http://schemas.microsoft.com/office/drawing/2014/main" id="{996BE26B-74AA-B759-7286-ECCDFEA2F384}"/>
                  </a:ext>
                </a:extLst>
              </p:cNvPr>
              <p:cNvSpPr txBox="1">
                <a:spLocks noRot="1" noChangeAspect="1" noMove="1" noResize="1" noEditPoints="1" noAdjustHandles="1" noChangeArrowheads="1" noChangeShapeType="1" noTextEdit="1"/>
              </p:cNvSpPr>
              <p:nvPr/>
            </p:nvSpPr>
            <p:spPr>
              <a:xfrm>
                <a:off x="10579689" y="7334530"/>
                <a:ext cx="10253390" cy="738664"/>
              </a:xfrm>
              <a:prstGeom prst="rect">
                <a:avLst/>
              </a:prstGeom>
              <a:blipFill>
                <a:blip r:embed="rId7"/>
                <a:stretch>
                  <a:fillRect t="-15702" b="-38017"/>
                </a:stretch>
              </a:blipFill>
              <a:ln w="12700" cap="flat">
                <a:noFill/>
                <a:miter lim="400000"/>
              </a:ln>
              <a:effectLst/>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FB3519F-2BE2-74F2-7632-30F48E6C3E21}"/>
                  </a:ext>
                </a:extLst>
              </p:cNvPr>
              <p:cNvSpPr txBox="1"/>
              <p:nvPr/>
            </p:nvSpPr>
            <p:spPr>
              <a:xfrm>
                <a:off x="10579689" y="8013700"/>
                <a:ext cx="1352391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sSub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𝑣</m:t>
                        </m:r>
                      </m:e>
                      <m: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𝑛𝑜</m:t>
                        </m:r>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m:t>
                        </m:r>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𝑡𝑜𝑢𝑐h</m:t>
                        </m:r>
                      </m:sub>
                    </m:sSub>
                  </m:oMath>
                </a14:m>
                <a:r>
                  <a:rPr lang="de-CH" dirty="0"/>
                  <a:t>: </a:t>
                </a:r>
                <a:r>
                  <a:rPr lang="en-GB" dirty="0"/>
                  <a:t>samples from a non-touch segment</a:t>
                </a:r>
                <a:endParaRPr lang="en-CH" dirty="0"/>
              </a:p>
            </p:txBody>
          </p:sp>
        </mc:Choice>
        <mc:Fallback xmlns="">
          <p:sp>
            <p:nvSpPr>
              <p:cNvPr id="16" name="TextBox 15">
                <a:extLst>
                  <a:ext uri="{FF2B5EF4-FFF2-40B4-BE49-F238E27FC236}">
                    <a16:creationId xmlns:a16="http://schemas.microsoft.com/office/drawing/2014/main" id="{3FB3519F-2BE2-74F2-7632-30F48E6C3E21}"/>
                  </a:ext>
                </a:extLst>
              </p:cNvPr>
              <p:cNvSpPr txBox="1">
                <a:spLocks noRot="1" noChangeAspect="1" noMove="1" noResize="1" noEditPoints="1" noAdjustHandles="1" noChangeArrowheads="1" noChangeShapeType="1" noTextEdit="1"/>
              </p:cNvSpPr>
              <p:nvPr/>
            </p:nvSpPr>
            <p:spPr>
              <a:xfrm>
                <a:off x="10579689" y="8013700"/>
                <a:ext cx="13523912" cy="738664"/>
              </a:xfrm>
              <a:prstGeom prst="rect">
                <a:avLst/>
              </a:prstGeom>
              <a:blipFill>
                <a:blip r:embed="rId8"/>
                <a:stretch>
                  <a:fillRect t="-16529" b="-38017"/>
                </a:stretch>
              </a:blipFill>
              <a:ln w="12700" cap="flat">
                <a:noFill/>
                <a:miter lim="400000"/>
              </a:ln>
              <a:effectLst/>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639D00-60A1-4369-24D0-A6242EFF12B2}"/>
                  </a:ext>
                </a:extLst>
              </p:cNvPr>
              <p:cNvSpPr txBox="1"/>
              <p:nvPr/>
            </p:nvSpPr>
            <p:spPr>
              <a:xfrm>
                <a:off x="10579689" y="8790743"/>
                <a:ext cx="1352391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ctrlPr>
                      </m:sSubPr>
                      <m:e>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𝑣</m:t>
                        </m:r>
                      </m:e>
                      <m: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𝑛𝑜𝑖𝑠𝑒</m:t>
                        </m:r>
                      </m:sub>
                    </m:sSub>
                    <m:r>
                      <a:rPr kumimoji="0" lang="de-CH" sz="4200" b="0" i="1" u="none" strike="noStrike" cap="none" spc="0" normalizeH="0" baseline="0" smtClean="0">
                        <a:ln>
                          <a:noFill/>
                        </a:ln>
                        <a:solidFill>
                          <a:srgbClr val="000000"/>
                        </a:solidFill>
                        <a:effectLst/>
                        <a:uFillTx/>
                        <a:latin typeface="Cambria Math" panose="02040503050406030204" pitchFamily="18" charset="0"/>
                        <a:ea typeface="+mn-ea"/>
                        <a:cs typeface="+mn-cs"/>
                        <a:sym typeface="Open Sans Light"/>
                      </a:rPr>
                      <m:t> </m:t>
                    </m:r>
                  </m:oMath>
                </a14:m>
                <a:r>
                  <a:rPr lang="de-CH" dirty="0"/>
                  <a:t>: </a:t>
                </a:r>
                <a:r>
                  <a:rPr lang="en-CH" dirty="0"/>
                  <a:t>samples from the preceding non-touch </a:t>
                </a:r>
                <a:r>
                  <a:rPr lang="en-CH" dirty="0" err="1"/>
                  <a:t>segmen</a:t>
                </a:r>
                <a:r>
                  <a:rPr lang="de-CH" dirty="0"/>
                  <a:t>t</a:t>
                </a:r>
                <a:endParaRPr lang="en-CH" dirty="0"/>
              </a:p>
            </p:txBody>
          </p:sp>
        </mc:Choice>
        <mc:Fallback xmlns="">
          <p:sp>
            <p:nvSpPr>
              <p:cNvPr id="18" name="TextBox 17">
                <a:extLst>
                  <a:ext uri="{FF2B5EF4-FFF2-40B4-BE49-F238E27FC236}">
                    <a16:creationId xmlns:a16="http://schemas.microsoft.com/office/drawing/2014/main" id="{13639D00-60A1-4369-24D0-A6242EFF12B2}"/>
                  </a:ext>
                </a:extLst>
              </p:cNvPr>
              <p:cNvSpPr txBox="1">
                <a:spLocks noRot="1" noChangeAspect="1" noMove="1" noResize="1" noEditPoints="1" noAdjustHandles="1" noChangeArrowheads="1" noChangeShapeType="1" noTextEdit="1"/>
              </p:cNvSpPr>
              <p:nvPr/>
            </p:nvSpPr>
            <p:spPr>
              <a:xfrm>
                <a:off x="10579689" y="8790743"/>
                <a:ext cx="13523912" cy="738664"/>
              </a:xfrm>
              <a:prstGeom prst="rect">
                <a:avLst/>
              </a:prstGeom>
              <a:blipFill>
                <a:blip r:embed="rId9"/>
                <a:stretch>
                  <a:fillRect t="-15702" r="-1443" b="-38017"/>
                </a:stretch>
              </a:blipFill>
              <a:ln w="12700" cap="flat">
                <a:noFill/>
                <a:miter lim="400000"/>
              </a:ln>
              <a:effectLst/>
            </p:spPr>
            <p:txBody>
              <a:bodyPr/>
              <a:lstStyle/>
              <a:p>
                <a:r>
                  <a:rPr lang="en-CH">
                    <a:noFill/>
                  </a:rPr>
                  <a:t> </a:t>
                </a:r>
              </a:p>
            </p:txBody>
          </p:sp>
        </mc:Fallback>
      </mc:AlternateContent>
    </p:spTree>
    <p:extLst>
      <p:ext uri="{BB962C8B-B14F-4D97-AF65-F5344CB8AC3E}">
        <p14:creationId xmlns:p14="http://schemas.microsoft.com/office/powerpoint/2010/main" val="331493143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what to bring"/>
          <p:cNvSpPr txBox="1">
            <a:spLocks noGrp="1"/>
          </p:cNvSpPr>
          <p:nvPr>
            <p:ph type="title"/>
          </p:nvPr>
        </p:nvSpPr>
        <p:spPr>
          <a:prstGeom prst="rect">
            <a:avLst/>
          </a:prstGeom>
        </p:spPr>
        <p:txBody>
          <a:bodyPr/>
          <a:lstStyle/>
          <a:p>
            <a:r>
              <a:rPr lang="en-US" dirty="0"/>
              <a:t>Latency results</a:t>
            </a:r>
          </a:p>
        </p:txBody>
      </p:sp>
      <p:sp>
        <p:nvSpPr>
          <p:cNvPr id="6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6" name="Graphic 5" descr="Hourglass Finished with solid fill">
            <a:extLst>
              <a:ext uri="{FF2B5EF4-FFF2-40B4-BE49-F238E27FC236}">
                <a16:creationId xmlns:a16="http://schemas.microsoft.com/office/drawing/2014/main" id="{299D8894-14A6-DF06-19DC-C975FB729E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9377" y="130627"/>
            <a:ext cx="1516743" cy="1516743"/>
          </a:xfrm>
          <a:prstGeom prst="rect">
            <a:avLst/>
          </a:prstGeom>
        </p:spPr>
      </p:pic>
      <p:sp>
        <p:nvSpPr>
          <p:cNvPr id="11" name="TextBox 10">
            <a:extLst>
              <a:ext uri="{FF2B5EF4-FFF2-40B4-BE49-F238E27FC236}">
                <a16:creationId xmlns:a16="http://schemas.microsoft.com/office/drawing/2014/main" id="{3E4152AA-0B9B-55DB-9897-19C03BF28830}"/>
              </a:ext>
            </a:extLst>
          </p:cNvPr>
          <p:cNvSpPr txBox="1"/>
          <p:nvPr/>
        </p:nvSpPr>
        <p:spPr>
          <a:xfrm>
            <a:off x="6792686" y="10613889"/>
            <a:ext cx="10014857"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2400"/>
              </a:spcBef>
              <a:spcAft>
                <a:spcPts val="0"/>
              </a:spcAft>
              <a:buClrTx/>
              <a:buSzTx/>
              <a:buFontTx/>
              <a:buNone/>
              <a:tabLst/>
            </a:pPr>
            <a:r>
              <a:rPr kumimoji="0" lang="de-CH" sz="4200" b="0" i="0" u="none" strike="noStrike" cap="none" spc="0" normalizeH="0" baseline="0" dirty="0">
                <a:ln>
                  <a:noFill/>
                </a:ln>
                <a:solidFill>
                  <a:srgbClr val="000000"/>
                </a:solidFill>
                <a:effectLst/>
                <a:uFillTx/>
                <a:latin typeface="+mn-lt"/>
                <a:ea typeface="+mn-ea"/>
                <a:cs typeface="+mn-cs"/>
                <a:sym typeface="Open Sans Light"/>
              </a:rPr>
              <a:t>Mean = 130 </a:t>
            </a:r>
            <a:r>
              <a:rPr kumimoji="0" lang="de-CH" sz="4200" b="0" i="0" u="none" strike="noStrike" cap="none" spc="0" normalizeH="0" baseline="0" dirty="0" err="1">
                <a:ln>
                  <a:noFill/>
                </a:ln>
                <a:solidFill>
                  <a:srgbClr val="000000"/>
                </a:solidFill>
                <a:effectLst/>
                <a:uFillTx/>
                <a:latin typeface="+mn-lt"/>
                <a:ea typeface="+mn-ea"/>
                <a:cs typeface="+mn-cs"/>
                <a:sym typeface="Open Sans Light"/>
              </a:rPr>
              <a:t>ms</a:t>
            </a:r>
            <a:r>
              <a:rPr kumimoji="0" lang="de-CH" sz="4200" b="0" i="0" u="none" strike="noStrike" cap="none" spc="0" normalizeH="0" baseline="0" dirty="0">
                <a:ln>
                  <a:noFill/>
                </a:ln>
                <a:solidFill>
                  <a:srgbClr val="000000"/>
                </a:solidFill>
                <a:effectLst/>
                <a:uFillTx/>
                <a:latin typeface="+mn-lt"/>
                <a:ea typeface="+mn-ea"/>
                <a:cs typeface="+mn-cs"/>
                <a:sym typeface="Open Sans Light"/>
              </a:rPr>
              <a:t> (SD = 21 </a:t>
            </a:r>
            <a:r>
              <a:rPr kumimoji="0" lang="de-CH" sz="4200" b="0" i="0" u="none" strike="noStrike" cap="none" spc="0" normalizeH="0" baseline="0" dirty="0" err="1">
                <a:ln>
                  <a:noFill/>
                </a:ln>
                <a:solidFill>
                  <a:srgbClr val="000000"/>
                </a:solidFill>
                <a:effectLst/>
                <a:uFillTx/>
                <a:latin typeface="+mn-lt"/>
                <a:ea typeface="+mn-ea"/>
                <a:cs typeface="+mn-cs"/>
                <a:sym typeface="Open Sans Light"/>
              </a:rPr>
              <a:t>ms</a:t>
            </a:r>
            <a:r>
              <a:rPr kumimoji="0" lang="de-CH" sz="4200" b="0" i="0" u="none" strike="noStrike" cap="none" spc="0" normalizeH="0" baseline="0" dirty="0">
                <a:ln>
                  <a:noFill/>
                </a:ln>
                <a:solidFill>
                  <a:srgbClr val="000000"/>
                </a:solidFill>
                <a:effectLst/>
                <a:uFillTx/>
                <a:latin typeface="+mn-lt"/>
                <a:ea typeface="+mn-ea"/>
                <a:cs typeface="+mn-cs"/>
                <a:sym typeface="Open Sans Light"/>
              </a:rPr>
              <a:t>)</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pic>
        <p:nvPicPr>
          <p:cNvPr id="3" name="Picture 2">
            <a:extLst>
              <a:ext uri="{FF2B5EF4-FFF2-40B4-BE49-F238E27FC236}">
                <a16:creationId xmlns:a16="http://schemas.microsoft.com/office/drawing/2014/main" id="{CCFEBBA8-801E-EC9F-9565-6FF43E0BEA9D}"/>
              </a:ext>
            </a:extLst>
          </p:cNvPr>
          <p:cNvPicPr>
            <a:picLocks noChangeAspect="1"/>
          </p:cNvPicPr>
          <p:nvPr/>
        </p:nvPicPr>
        <p:blipFill>
          <a:blip r:embed="rId5"/>
          <a:stretch>
            <a:fillRect/>
          </a:stretch>
        </p:blipFill>
        <p:spPr>
          <a:xfrm>
            <a:off x="6937829" y="3113314"/>
            <a:ext cx="9985828" cy="7489371"/>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what to bring"/>
          <p:cNvSpPr txBox="1">
            <a:spLocks noGrp="1"/>
          </p:cNvSpPr>
          <p:nvPr>
            <p:ph type="title"/>
          </p:nvPr>
        </p:nvSpPr>
        <p:spPr>
          <a:prstGeom prst="rect">
            <a:avLst/>
          </a:prstGeom>
        </p:spPr>
        <p:txBody>
          <a:bodyPr/>
          <a:lstStyle/>
          <a:p>
            <a:endParaRPr lang="en-US" dirty="0"/>
          </a:p>
        </p:txBody>
      </p:sp>
      <p:sp>
        <p:nvSpPr>
          <p:cNvPr id="6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2" name="TextBox 1">
            <a:extLst>
              <a:ext uri="{FF2B5EF4-FFF2-40B4-BE49-F238E27FC236}">
                <a16:creationId xmlns:a16="http://schemas.microsoft.com/office/drawing/2014/main" id="{50FE3F04-F377-8B01-1212-35AA21573F90}"/>
              </a:ext>
            </a:extLst>
          </p:cNvPr>
          <p:cNvSpPr txBox="1"/>
          <p:nvPr/>
        </p:nvSpPr>
        <p:spPr>
          <a:xfrm>
            <a:off x="9306816" y="3497261"/>
            <a:ext cx="5356969"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8000" b="1" i="0" u="none" strike="noStrike" cap="none" spc="0" normalizeH="0" baseline="0" dirty="0">
                <a:ln>
                  <a:noFill/>
                </a:ln>
                <a:solidFill>
                  <a:srgbClr val="000000"/>
                </a:solidFill>
                <a:effectLst/>
                <a:uFillTx/>
                <a:latin typeface="+mn-lt"/>
                <a:ea typeface="+mn-ea"/>
                <a:cs typeface="+mn-cs"/>
                <a:sym typeface="Open Sans Light"/>
              </a:rPr>
              <a:t>Questions?</a:t>
            </a:r>
            <a:endParaRPr kumimoji="0" lang="en-CH" sz="8000" b="1" i="0" u="none" strike="noStrike" cap="none" spc="0" normalizeH="0" baseline="0" dirty="0">
              <a:ln>
                <a:noFill/>
              </a:ln>
              <a:solidFill>
                <a:srgbClr val="000000"/>
              </a:solidFill>
              <a:effectLst/>
              <a:uFillTx/>
              <a:latin typeface="+mn-lt"/>
              <a:ea typeface="+mn-ea"/>
              <a:cs typeface="+mn-cs"/>
              <a:sym typeface="Open Sans Light"/>
            </a:endParaRPr>
          </a:p>
        </p:txBody>
      </p:sp>
      <p:pic>
        <p:nvPicPr>
          <p:cNvPr id="3" name="Picture 2" descr="A picture containing person, hand&#10;&#10;Description automatically generated">
            <a:extLst>
              <a:ext uri="{FF2B5EF4-FFF2-40B4-BE49-F238E27FC236}">
                <a16:creationId xmlns:a16="http://schemas.microsoft.com/office/drawing/2014/main" id="{8CC70CAA-3E15-549C-349E-24D04C5032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8685" y="5798459"/>
            <a:ext cx="3060795" cy="3938954"/>
          </a:xfrm>
          <a:prstGeom prst="rect">
            <a:avLst/>
          </a:prstGeom>
        </p:spPr>
      </p:pic>
      <p:pic>
        <p:nvPicPr>
          <p:cNvPr id="4" name="Picture 3" descr="A picture containing text, electronics, indoor, computer&#10;&#10;Description automatically generated">
            <a:extLst>
              <a:ext uri="{FF2B5EF4-FFF2-40B4-BE49-F238E27FC236}">
                <a16:creationId xmlns:a16="http://schemas.microsoft.com/office/drawing/2014/main" id="{B179ECA1-BA70-4E6A-E3B7-4F2C74E154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98101" y="5798456"/>
            <a:ext cx="4814775" cy="3938955"/>
          </a:xfrm>
          <a:prstGeom prst="rect">
            <a:avLst/>
          </a:prstGeom>
        </p:spPr>
      </p:pic>
      <p:pic>
        <p:nvPicPr>
          <p:cNvPr id="5" name="Picture 4">
            <a:extLst>
              <a:ext uri="{FF2B5EF4-FFF2-40B4-BE49-F238E27FC236}">
                <a16:creationId xmlns:a16="http://schemas.microsoft.com/office/drawing/2014/main" id="{8CC46347-E300-867D-F4CD-1DB5CE6FA5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9480" y="5798458"/>
            <a:ext cx="3038621" cy="3938953"/>
          </a:xfrm>
          <a:prstGeom prst="rect">
            <a:avLst/>
          </a:prstGeom>
        </p:spPr>
      </p:pic>
      <p:sp>
        <p:nvSpPr>
          <p:cNvPr id="9" name="TextBox 8">
            <a:extLst>
              <a:ext uri="{FF2B5EF4-FFF2-40B4-BE49-F238E27FC236}">
                <a16:creationId xmlns:a16="http://schemas.microsoft.com/office/drawing/2014/main" id="{D0CA7FFD-45CB-4C21-9B47-DD5294FC6AE9}"/>
              </a:ext>
            </a:extLst>
          </p:cNvPr>
          <p:cNvSpPr txBox="1"/>
          <p:nvPr/>
        </p:nvSpPr>
        <p:spPr>
          <a:xfrm>
            <a:off x="14287070" y="7374735"/>
            <a:ext cx="982961" cy="523220"/>
          </a:xfrm>
          <a:prstGeom prst="rect">
            <a:avLst/>
          </a:prstGeom>
          <a:noFill/>
        </p:spPr>
        <p:txBody>
          <a:bodyPr wrap="none" rtlCol="0">
            <a:spAutoFit/>
          </a:bodyPr>
          <a:lstStyle/>
          <a:p>
            <a:r>
              <a:rPr lang="de-CH" sz="2800" dirty="0" err="1">
                <a:solidFill>
                  <a:srgbClr val="C00000"/>
                </a:solidFill>
              </a:rPr>
              <a:t>Pinch</a:t>
            </a:r>
            <a:endParaRPr lang="en-CH" sz="2800" dirty="0">
              <a:solidFill>
                <a:srgbClr val="C00000"/>
              </a:solidFill>
            </a:endParaRPr>
          </a:p>
        </p:txBody>
      </p:sp>
      <p:cxnSp>
        <p:nvCxnSpPr>
          <p:cNvPr id="10" name="Straight Arrow Connector 9">
            <a:extLst>
              <a:ext uri="{FF2B5EF4-FFF2-40B4-BE49-F238E27FC236}">
                <a16:creationId xmlns:a16="http://schemas.microsoft.com/office/drawing/2014/main" id="{04719248-EFC5-9026-8761-1425722CC5C6}"/>
              </a:ext>
            </a:extLst>
          </p:cNvPr>
          <p:cNvCxnSpPr>
            <a:cxnSpLocks/>
            <a:stCxn id="9" idx="1"/>
          </p:cNvCxnSpPr>
          <p:nvPr/>
        </p:nvCxnSpPr>
        <p:spPr>
          <a:xfrm flipH="1" flipV="1">
            <a:off x="13710721" y="6792845"/>
            <a:ext cx="576349" cy="8435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FB7210-50FC-0AD8-05A9-3E5448B22ED4}"/>
              </a:ext>
            </a:extLst>
          </p:cNvPr>
          <p:cNvCxnSpPr>
            <a:cxnSpLocks/>
          </p:cNvCxnSpPr>
          <p:nvPr/>
        </p:nvCxnSpPr>
        <p:spPr>
          <a:xfrm flipV="1">
            <a:off x="14778550" y="6709717"/>
            <a:ext cx="0" cy="66501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3FFCCF4-E91D-C4F5-2D05-2EFE39392607}"/>
              </a:ext>
            </a:extLst>
          </p:cNvPr>
          <p:cNvCxnSpPr>
            <a:cxnSpLocks/>
            <a:stCxn id="9" idx="3"/>
          </p:cNvCxnSpPr>
          <p:nvPr/>
        </p:nvCxnSpPr>
        <p:spPr>
          <a:xfrm flipV="1">
            <a:off x="15270031" y="6531235"/>
            <a:ext cx="588865" cy="110511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4906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Replica vs Original</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graphicFrame>
        <p:nvGraphicFramePr>
          <p:cNvPr id="5" name="Table 5">
            <a:extLst>
              <a:ext uri="{FF2B5EF4-FFF2-40B4-BE49-F238E27FC236}">
                <a16:creationId xmlns:a16="http://schemas.microsoft.com/office/drawing/2014/main" id="{FC54054C-47AE-B3CC-7BA2-D994E10BA76C}"/>
              </a:ext>
            </a:extLst>
          </p:cNvPr>
          <p:cNvGraphicFramePr>
            <a:graphicFrameLocks noGrp="1"/>
          </p:cNvGraphicFramePr>
          <p:nvPr>
            <p:extLst>
              <p:ext uri="{D42A27DB-BD31-4B8C-83A1-F6EECF244321}">
                <p14:modId xmlns:p14="http://schemas.microsoft.com/office/powerpoint/2010/main" val="2474129364"/>
              </p:ext>
            </p:extLst>
          </p:nvPr>
        </p:nvGraphicFramePr>
        <p:xfrm>
          <a:off x="4057649" y="6269501"/>
          <a:ext cx="16256001" cy="3357881"/>
        </p:xfrm>
        <a:graphic>
          <a:graphicData uri="http://schemas.openxmlformats.org/drawingml/2006/table">
            <a:tbl>
              <a:tblPr firstRow="1" bandRow="1">
                <a:tableStyleId>{5940675A-B579-460E-94D1-54222C63F5DA}</a:tableStyleId>
              </a:tblPr>
              <a:tblGrid>
                <a:gridCol w="5418667">
                  <a:extLst>
                    <a:ext uri="{9D8B030D-6E8A-4147-A177-3AD203B41FA5}">
                      <a16:colId xmlns:a16="http://schemas.microsoft.com/office/drawing/2014/main" val="2511068381"/>
                    </a:ext>
                  </a:extLst>
                </a:gridCol>
                <a:gridCol w="5418667">
                  <a:extLst>
                    <a:ext uri="{9D8B030D-6E8A-4147-A177-3AD203B41FA5}">
                      <a16:colId xmlns:a16="http://schemas.microsoft.com/office/drawing/2014/main" val="2200444482"/>
                    </a:ext>
                  </a:extLst>
                </a:gridCol>
                <a:gridCol w="5418667">
                  <a:extLst>
                    <a:ext uri="{9D8B030D-6E8A-4147-A177-3AD203B41FA5}">
                      <a16:colId xmlns:a16="http://schemas.microsoft.com/office/drawing/2014/main" val="1655394265"/>
                    </a:ext>
                  </a:extLst>
                </a:gridCol>
              </a:tblGrid>
              <a:tr h="370840">
                <a:tc>
                  <a:txBody>
                    <a:bodyPr/>
                    <a:lstStyle/>
                    <a:p>
                      <a:pPr algn="ctr"/>
                      <a:endParaRPr lang="en-CH" dirty="0"/>
                    </a:p>
                  </a:txBody>
                  <a:tcPr/>
                </a:tc>
                <a:tc>
                  <a:txBody>
                    <a:bodyPr/>
                    <a:lstStyle/>
                    <a:p>
                      <a:pPr algn="ctr"/>
                      <a:r>
                        <a:rPr lang="de-CH" b="1" dirty="0"/>
                        <a:t>Original</a:t>
                      </a:r>
                      <a:endParaRPr lang="en-CH" b="1" dirty="0"/>
                    </a:p>
                  </a:txBody>
                  <a:tcPr/>
                </a:tc>
                <a:tc>
                  <a:txBody>
                    <a:bodyPr/>
                    <a:lstStyle/>
                    <a:p>
                      <a:pPr algn="ctr"/>
                      <a:r>
                        <a:rPr lang="de-CH" b="1" dirty="0"/>
                        <a:t>Replica</a:t>
                      </a:r>
                      <a:endParaRPr lang="en-CH" b="1" dirty="0"/>
                    </a:p>
                  </a:txBody>
                  <a:tcPr/>
                </a:tc>
                <a:extLst>
                  <a:ext uri="{0D108BD9-81ED-4DB2-BD59-A6C34878D82A}">
                    <a16:rowId xmlns:a16="http://schemas.microsoft.com/office/drawing/2014/main" val="1098641957"/>
                  </a:ext>
                </a:extLst>
              </a:tr>
              <a:tr h="370840">
                <a:tc>
                  <a:txBody>
                    <a:bodyPr/>
                    <a:lstStyle/>
                    <a:p>
                      <a:pPr algn="ctr"/>
                      <a:r>
                        <a:rPr lang="de-CH" dirty="0"/>
                        <a:t>Operating time</a:t>
                      </a:r>
                      <a:endParaRPr lang="en-CH" dirty="0"/>
                    </a:p>
                  </a:txBody>
                  <a:tcPr/>
                </a:tc>
                <a:tc>
                  <a:txBody>
                    <a:bodyPr/>
                    <a:lstStyle/>
                    <a:p>
                      <a:pPr algn="ctr"/>
                      <a:r>
                        <a:rPr lang="de-CH" dirty="0"/>
                        <a:t>22 Hours</a:t>
                      </a:r>
                      <a:endParaRPr lang="en-CH" dirty="0"/>
                    </a:p>
                  </a:txBody>
                  <a:tcPr/>
                </a:tc>
                <a:tc>
                  <a:txBody>
                    <a:bodyPr/>
                    <a:lstStyle/>
                    <a:p>
                      <a:pPr algn="ctr"/>
                      <a:r>
                        <a:rPr lang="de-CH" dirty="0"/>
                        <a:t>40 </a:t>
                      </a:r>
                      <a:r>
                        <a:rPr lang="en-AU" noProof="0" dirty="0"/>
                        <a:t>Minutes</a:t>
                      </a:r>
                    </a:p>
                  </a:txBody>
                  <a:tcPr/>
                </a:tc>
                <a:extLst>
                  <a:ext uri="{0D108BD9-81ED-4DB2-BD59-A6C34878D82A}">
                    <a16:rowId xmlns:a16="http://schemas.microsoft.com/office/drawing/2014/main" val="2258390101"/>
                  </a:ext>
                </a:extLst>
              </a:tr>
              <a:tr h="614681">
                <a:tc>
                  <a:txBody>
                    <a:bodyPr/>
                    <a:lstStyle/>
                    <a:p>
                      <a:pPr algn="ctr"/>
                      <a:r>
                        <a:rPr lang="de-CH" dirty="0"/>
                        <a:t>SNR</a:t>
                      </a:r>
                      <a:endParaRPr lang="en-CH" dirty="0"/>
                    </a:p>
                  </a:txBody>
                  <a:tcPr/>
                </a:tc>
                <a:tc>
                  <a:txBody>
                    <a:bodyPr/>
                    <a:lstStyle/>
                    <a:p>
                      <a:pPr algn="ctr"/>
                      <a:r>
                        <a:rPr lang="de-CH" dirty="0"/>
                        <a:t>25 dB</a:t>
                      </a:r>
                      <a:endParaRPr lang="en-CH" dirty="0"/>
                    </a:p>
                  </a:txBody>
                  <a:tcPr/>
                </a:tc>
                <a:tc>
                  <a:txBody>
                    <a:bodyPr/>
                    <a:lstStyle/>
                    <a:p>
                      <a:pPr algn="ctr"/>
                      <a:r>
                        <a:rPr lang="de-CH" dirty="0"/>
                        <a:t>25 dB</a:t>
                      </a:r>
                      <a:endParaRPr lang="en-CH" dirty="0"/>
                    </a:p>
                  </a:txBody>
                  <a:tcPr/>
                </a:tc>
                <a:extLst>
                  <a:ext uri="{0D108BD9-81ED-4DB2-BD59-A6C34878D82A}">
                    <a16:rowId xmlns:a16="http://schemas.microsoft.com/office/drawing/2014/main" val="3280550769"/>
                  </a:ext>
                </a:extLst>
              </a:tr>
              <a:tr h="370840">
                <a:tc>
                  <a:txBody>
                    <a:bodyPr/>
                    <a:lstStyle/>
                    <a:p>
                      <a:pPr algn="ctr"/>
                      <a:r>
                        <a:rPr lang="en-AU" noProof="0"/>
                        <a:t>Latency </a:t>
                      </a:r>
                    </a:p>
                  </a:txBody>
                  <a:tcPr/>
                </a:tc>
                <a:tc>
                  <a:txBody>
                    <a:bodyPr/>
                    <a:lstStyle/>
                    <a:p>
                      <a:pPr algn="ctr"/>
                      <a:r>
                        <a:rPr lang="de-CH" dirty="0"/>
                        <a:t>15 </a:t>
                      </a:r>
                      <a:r>
                        <a:rPr lang="de-CH" dirty="0" err="1"/>
                        <a:t>ms</a:t>
                      </a:r>
                      <a:endParaRPr lang="en-CH" dirty="0"/>
                    </a:p>
                  </a:txBody>
                  <a:tcPr/>
                </a:tc>
                <a:tc>
                  <a:txBody>
                    <a:bodyPr/>
                    <a:lstStyle/>
                    <a:p>
                      <a:pPr algn="ctr"/>
                      <a:r>
                        <a:rPr lang="de-CH" dirty="0"/>
                        <a:t>130 </a:t>
                      </a:r>
                      <a:r>
                        <a:rPr lang="de-CH" dirty="0" err="1"/>
                        <a:t>ms</a:t>
                      </a:r>
                      <a:endParaRPr lang="en-CH" dirty="0"/>
                    </a:p>
                  </a:txBody>
                  <a:tcPr/>
                </a:tc>
                <a:extLst>
                  <a:ext uri="{0D108BD9-81ED-4DB2-BD59-A6C34878D82A}">
                    <a16:rowId xmlns:a16="http://schemas.microsoft.com/office/drawing/2014/main" val="1487173290"/>
                  </a:ext>
                </a:extLst>
              </a:tr>
              <a:tr h="370840">
                <a:tc>
                  <a:txBody>
                    <a:bodyPr/>
                    <a:lstStyle/>
                    <a:p>
                      <a:pPr algn="ctr"/>
                      <a:r>
                        <a:rPr lang="en-AU" noProof="0" dirty="0"/>
                        <a:t>Dimension of electronics</a:t>
                      </a:r>
                    </a:p>
                  </a:txBody>
                  <a:tcPr/>
                </a:tc>
                <a:tc>
                  <a:txBody>
                    <a:bodyPr/>
                    <a:lstStyle/>
                    <a:p>
                      <a:pPr algn="ctr"/>
                      <a:r>
                        <a:rPr lang="de-CH" dirty="0"/>
                        <a:t>27mm x 17mm x </a:t>
                      </a:r>
                      <a:r>
                        <a:rPr lang="de-CH" dirty="0" err="1"/>
                        <a:t>unknown</a:t>
                      </a:r>
                      <a:endParaRPr lang="en-CH" dirty="0"/>
                    </a:p>
                  </a:txBody>
                  <a:tcPr/>
                </a:tc>
                <a:tc>
                  <a:txBody>
                    <a:bodyPr/>
                    <a:lstStyle/>
                    <a:p>
                      <a:pPr algn="ctr"/>
                      <a:r>
                        <a:rPr lang="de-CH" dirty="0"/>
                        <a:t>22mm x 18 mmx 18mm</a:t>
                      </a:r>
                      <a:endParaRPr lang="en-CH" dirty="0"/>
                    </a:p>
                  </a:txBody>
                  <a:tcPr/>
                </a:tc>
                <a:extLst>
                  <a:ext uri="{0D108BD9-81ED-4DB2-BD59-A6C34878D82A}">
                    <a16:rowId xmlns:a16="http://schemas.microsoft.com/office/drawing/2014/main" val="3995823191"/>
                  </a:ext>
                </a:extLst>
              </a:tr>
              <a:tr h="370840">
                <a:tc>
                  <a:txBody>
                    <a:bodyPr/>
                    <a:lstStyle/>
                    <a:p>
                      <a:pPr algn="ctr"/>
                      <a:r>
                        <a:rPr lang="de-CH" dirty="0"/>
                        <a:t>Additional</a:t>
                      </a:r>
                      <a:endParaRPr lang="en-CH" dirty="0"/>
                    </a:p>
                  </a:txBody>
                  <a:tcPr/>
                </a:tc>
                <a:tc>
                  <a:txBody>
                    <a:bodyPr/>
                    <a:lstStyle/>
                    <a:p>
                      <a:pPr algn="ctr"/>
                      <a:r>
                        <a:rPr lang="de-CH" dirty="0"/>
                        <a:t>IMU</a:t>
                      </a:r>
                      <a:endParaRPr lang="en-CH" dirty="0"/>
                    </a:p>
                  </a:txBody>
                  <a:tcPr/>
                </a:tc>
                <a:tc>
                  <a:txBody>
                    <a:bodyPr/>
                    <a:lstStyle/>
                    <a:p>
                      <a:pPr algn="ctr"/>
                      <a:r>
                        <a:rPr lang="de-CH" dirty="0"/>
                        <a:t>Vibration </a:t>
                      </a:r>
                      <a:r>
                        <a:rPr lang="de-CH" dirty="0" err="1"/>
                        <a:t>motor</a:t>
                      </a:r>
                      <a:endParaRPr lang="en-CH" dirty="0"/>
                    </a:p>
                  </a:txBody>
                  <a:tcPr/>
                </a:tc>
                <a:extLst>
                  <a:ext uri="{0D108BD9-81ED-4DB2-BD59-A6C34878D82A}">
                    <a16:rowId xmlns:a16="http://schemas.microsoft.com/office/drawing/2014/main" val="3692960011"/>
                  </a:ext>
                </a:extLst>
              </a:tr>
            </a:tbl>
          </a:graphicData>
        </a:graphic>
      </p:graphicFrame>
    </p:spTree>
    <p:extLst>
      <p:ext uri="{BB962C8B-B14F-4D97-AF65-F5344CB8AC3E}">
        <p14:creationId xmlns:p14="http://schemas.microsoft.com/office/powerpoint/2010/main" val="90200167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xfrm>
            <a:off x="1017860" y="0"/>
            <a:ext cx="22348280" cy="1778001"/>
          </a:xfrm>
          <a:prstGeom prst="rect">
            <a:avLst/>
          </a:prstGeom>
        </p:spPr>
        <p:txBody>
          <a:bodyPr/>
          <a:lstStyle/>
          <a:p>
            <a:r>
              <a:rPr lang="en-US" dirty="0"/>
              <a:t>Electrical scheme of AES</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pic>
        <p:nvPicPr>
          <p:cNvPr id="6" name="Picture 5">
            <a:extLst>
              <a:ext uri="{FF2B5EF4-FFF2-40B4-BE49-F238E27FC236}">
                <a16:creationId xmlns:a16="http://schemas.microsoft.com/office/drawing/2014/main" id="{F2434D94-50A1-B17D-F818-F84030847B5F}"/>
              </a:ext>
            </a:extLst>
          </p:cNvPr>
          <p:cNvPicPr>
            <a:picLocks noChangeAspect="1"/>
          </p:cNvPicPr>
          <p:nvPr/>
        </p:nvPicPr>
        <p:blipFill>
          <a:blip r:embed="rId3"/>
          <a:stretch>
            <a:fillRect/>
          </a:stretch>
        </p:blipFill>
        <p:spPr>
          <a:xfrm>
            <a:off x="9429750" y="6286501"/>
            <a:ext cx="15222402" cy="7429500"/>
          </a:xfrm>
          <a:prstGeom prst="rect">
            <a:avLst/>
          </a:prstGeom>
        </p:spPr>
      </p:pic>
      <p:pic>
        <p:nvPicPr>
          <p:cNvPr id="3" name="Picture 2">
            <a:extLst>
              <a:ext uri="{FF2B5EF4-FFF2-40B4-BE49-F238E27FC236}">
                <a16:creationId xmlns:a16="http://schemas.microsoft.com/office/drawing/2014/main" id="{0C3B29F5-5232-CD0E-2D09-4064A261DB47}"/>
              </a:ext>
            </a:extLst>
          </p:cNvPr>
          <p:cNvPicPr>
            <a:picLocks noChangeAspect="1"/>
          </p:cNvPicPr>
          <p:nvPr/>
        </p:nvPicPr>
        <p:blipFill>
          <a:blip r:embed="rId4"/>
          <a:stretch>
            <a:fillRect/>
          </a:stretch>
        </p:blipFill>
        <p:spPr>
          <a:xfrm>
            <a:off x="10499681" y="1500175"/>
            <a:ext cx="10598219" cy="5357825"/>
          </a:xfrm>
          <a:prstGeom prst="rect">
            <a:avLst/>
          </a:prstGeom>
        </p:spPr>
      </p:pic>
      <p:sp>
        <p:nvSpPr>
          <p:cNvPr id="7" name="TextBox 6">
            <a:extLst>
              <a:ext uri="{FF2B5EF4-FFF2-40B4-BE49-F238E27FC236}">
                <a16:creationId xmlns:a16="http://schemas.microsoft.com/office/drawing/2014/main" id="{DCA70825-0728-D054-41B5-974B7236FE84}"/>
              </a:ext>
            </a:extLst>
          </p:cNvPr>
          <p:cNvSpPr txBox="1"/>
          <p:nvPr/>
        </p:nvSpPr>
        <p:spPr>
          <a:xfrm flipH="1">
            <a:off x="1017860" y="10508342"/>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ElectroRing</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a:ln>
                  <a:noFill/>
                </a:ln>
                <a:solidFill>
                  <a:srgbClr val="000000"/>
                </a:solidFill>
                <a:effectLst/>
                <a:uFillTx/>
                <a:latin typeface="+mn-lt"/>
                <a:ea typeface="+mn-ea"/>
                <a:cs typeface="+mn-cs"/>
                <a:sym typeface="Open Sans Light"/>
              </a:rPr>
              <a:t>Kienzle et al. CHI’ 21</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spTree>
    <p:extLst>
      <p:ext uri="{BB962C8B-B14F-4D97-AF65-F5344CB8AC3E}">
        <p14:creationId xmlns:p14="http://schemas.microsoft.com/office/powerpoint/2010/main" val="41889877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xfrm>
            <a:off x="1017860" y="0"/>
            <a:ext cx="22348280" cy="1778001"/>
          </a:xfrm>
          <a:prstGeom prst="rect">
            <a:avLst/>
          </a:prstGeom>
        </p:spPr>
        <p:txBody>
          <a:bodyPr/>
          <a:lstStyle/>
          <a:p>
            <a:r>
              <a:rPr lang="en-US" dirty="0"/>
              <a:t>Latency without BLE</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7" name="TextBox 6">
            <a:extLst>
              <a:ext uri="{FF2B5EF4-FFF2-40B4-BE49-F238E27FC236}">
                <a16:creationId xmlns:a16="http://schemas.microsoft.com/office/drawing/2014/main" id="{DCA70825-0728-D054-41B5-974B7236FE84}"/>
              </a:ext>
            </a:extLst>
          </p:cNvPr>
          <p:cNvSpPr txBox="1"/>
          <p:nvPr/>
        </p:nvSpPr>
        <p:spPr>
          <a:xfrm flipH="1">
            <a:off x="1017860" y="10508342"/>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ElectroRing</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a:ln>
                  <a:noFill/>
                </a:ln>
                <a:solidFill>
                  <a:srgbClr val="000000"/>
                </a:solidFill>
                <a:effectLst/>
                <a:uFillTx/>
                <a:latin typeface="+mn-lt"/>
                <a:ea typeface="+mn-ea"/>
                <a:cs typeface="+mn-cs"/>
                <a:sym typeface="Open Sans Light"/>
              </a:rPr>
              <a:t>Kienzle et al. CHI’ 21</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pic>
        <p:nvPicPr>
          <p:cNvPr id="2" name="latency without ble">
            <a:hlinkClick r:id="" action="ppaction://media"/>
            <a:extLst>
              <a:ext uri="{FF2B5EF4-FFF2-40B4-BE49-F238E27FC236}">
                <a16:creationId xmlns:a16="http://schemas.microsoft.com/office/drawing/2014/main" id="{76206583-6932-5F0B-FE72-17F0987F1B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79455" y="2315029"/>
            <a:ext cx="4560660" cy="8057166"/>
          </a:xfrm>
          <a:prstGeom prst="rect">
            <a:avLst/>
          </a:prstGeom>
        </p:spPr>
      </p:pic>
      <p:sp>
        <p:nvSpPr>
          <p:cNvPr id="4" name="TextBox 3">
            <a:extLst>
              <a:ext uri="{FF2B5EF4-FFF2-40B4-BE49-F238E27FC236}">
                <a16:creationId xmlns:a16="http://schemas.microsoft.com/office/drawing/2014/main" id="{2BCD9482-5E4E-F2B9-453B-B64706C41EA8}"/>
              </a:ext>
            </a:extLst>
          </p:cNvPr>
          <p:cNvSpPr txBox="1"/>
          <p:nvPr/>
        </p:nvSpPr>
        <p:spPr>
          <a:xfrm>
            <a:off x="9779455" y="10214711"/>
            <a:ext cx="361156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4200" b="0" i="0" u="none" strike="noStrike" cap="none" spc="0" normalizeH="0" baseline="0" dirty="0" err="1">
                <a:ln>
                  <a:noFill/>
                </a:ln>
                <a:solidFill>
                  <a:srgbClr val="000000"/>
                </a:solidFill>
                <a:effectLst/>
                <a:uFillTx/>
                <a:latin typeface="+mn-lt"/>
                <a:ea typeface="+mn-ea"/>
                <a:cs typeface="+mn-cs"/>
                <a:sym typeface="Open Sans Light"/>
              </a:rPr>
              <a:t>Approx</a:t>
            </a:r>
            <a:r>
              <a:rPr kumimoji="0" lang="de-CH" sz="4200" b="0" i="0" u="none" strike="noStrike" cap="none" spc="0" normalizeH="0" baseline="0" dirty="0">
                <a:ln>
                  <a:noFill/>
                </a:ln>
                <a:solidFill>
                  <a:srgbClr val="000000"/>
                </a:solidFill>
                <a:effectLst/>
                <a:uFillTx/>
                <a:latin typeface="+mn-lt"/>
                <a:ea typeface="+mn-ea"/>
                <a:cs typeface="+mn-cs"/>
                <a:sym typeface="Open Sans Light"/>
              </a:rPr>
              <a:t>: 50 </a:t>
            </a:r>
            <a:r>
              <a:rPr kumimoji="0" lang="de-CH" sz="4200" b="0" i="0" u="none" strike="noStrike" cap="none" spc="0" normalizeH="0" baseline="0" dirty="0" err="1">
                <a:ln>
                  <a:noFill/>
                </a:ln>
                <a:solidFill>
                  <a:srgbClr val="000000"/>
                </a:solidFill>
                <a:effectLst/>
                <a:uFillTx/>
                <a:latin typeface="+mn-lt"/>
                <a:ea typeface="+mn-ea"/>
                <a:cs typeface="+mn-cs"/>
                <a:sym typeface="Open Sans Light"/>
              </a:rPr>
              <a:t>ms</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spTree>
    <p:extLst>
      <p:ext uri="{BB962C8B-B14F-4D97-AF65-F5344CB8AC3E}">
        <p14:creationId xmlns:p14="http://schemas.microsoft.com/office/powerpoint/2010/main" val="19806201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Motivation – Imaginary phone</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7" name="TextBox 6">
            <a:extLst>
              <a:ext uri="{FF2B5EF4-FFF2-40B4-BE49-F238E27FC236}">
                <a16:creationId xmlns:a16="http://schemas.microsoft.com/office/drawing/2014/main" id="{1C6175C2-C599-296E-1F5B-8767BB999665}"/>
              </a:ext>
            </a:extLst>
          </p:cNvPr>
          <p:cNvSpPr txBox="1"/>
          <p:nvPr/>
        </p:nvSpPr>
        <p:spPr>
          <a:xfrm>
            <a:off x="1011510" y="11830278"/>
            <a:ext cx="1814755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sz="2800" dirty="0"/>
              <a:t>Source: </a:t>
            </a:r>
            <a:r>
              <a:rPr lang="en-CH" sz="2800" dirty="0"/>
              <a:t>https://www.chrisharrison.net/index.php/Research/OmniTouch</a:t>
            </a:r>
          </a:p>
        </p:txBody>
      </p:sp>
      <p:sp>
        <p:nvSpPr>
          <p:cNvPr id="9" name="TextBox 8">
            <a:extLst>
              <a:ext uri="{FF2B5EF4-FFF2-40B4-BE49-F238E27FC236}">
                <a16:creationId xmlns:a16="http://schemas.microsoft.com/office/drawing/2014/main" id="{930B13F0-AE0C-6462-83F4-9EC69A17E675}"/>
              </a:ext>
            </a:extLst>
          </p:cNvPr>
          <p:cNvSpPr txBox="1"/>
          <p:nvPr/>
        </p:nvSpPr>
        <p:spPr>
          <a:xfrm>
            <a:off x="3365069" y="3768275"/>
            <a:ext cx="807218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b="1" dirty="0"/>
              <a:t>Hand </a:t>
            </a:r>
            <a:r>
              <a:rPr lang="en-AU" b="1" dirty="0"/>
              <a:t>as</a:t>
            </a:r>
            <a:r>
              <a:rPr lang="de-CH" b="1" dirty="0"/>
              <a:t> </a:t>
            </a:r>
            <a:r>
              <a:rPr lang="en-AU" b="1" dirty="0"/>
              <a:t>imaginary</a:t>
            </a:r>
            <a:r>
              <a:rPr lang="de-CH" b="1" dirty="0"/>
              <a:t> </a:t>
            </a:r>
            <a:r>
              <a:rPr lang="en-AU" b="1" dirty="0"/>
              <a:t>phone</a:t>
            </a:r>
            <a:r>
              <a:rPr lang="de-CH" b="1" dirty="0"/>
              <a:t> </a:t>
            </a:r>
            <a:endParaRPr lang="en-CH" b="1" dirty="0"/>
          </a:p>
        </p:txBody>
      </p:sp>
      <p:sp>
        <p:nvSpPr>
          <p:cNvPr id="11" name="TextBox 10">
            <a:extLst>
              <a:ext uri="{FF2B5EF4-FFF2-40B4-BE49-F238E27FC236}">
                <a16:creationId xmlns:a16="http://schemas.microsoft.com/office/drawing/2014/main" id="{44BD2298-DC3D-E09C-3D46-75FEECF8CA92}"/>
              </a:ext>
            </a:extLst>
          </p:cNvPr>
          <p:cNvSpPr txBox="1"/>
          <p:nvPr/>
        </p:nvSpPr>
        <p:spPr>
          <a:xfrm>
            <a:off x="13848736" y="3768275"/>
            <a:ext cx="986760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H" b="1" dirty="0"/>
              <a:t>Depth</a:t>
            </a:r>
            <a:r>
              <a:rPr lang="de-CH" b="1" dirty="0"/>
              <a:t> </a:t>
            </a:r>
            <a:r>
              <a:rPr lang="en-AU" b="1" dirty="0"/>
              <a:t>image</a:t>
            </a:r>
            <a:r>
              <a:rPr lang="en-CH" b="1" dirty="0"/>
              <a:t> </a:t>
            </a:r>
            <a:r>
              <a:rPr lang="en-AU" b="1" dirty="0"/>
              <a:t>with</a:t>
            </a:r>
            <a:r>
              <a:rPr lang="de-CH" b="1" dirty="0"/>
              <a:t> </a:t>
            </a:r>
            <a:r>
              <a:rPr lang="en-AU" b="1" dirty="0"/>
              <a:t>time-of-flight</a:t>
            </a:r>
            <a:r>
              <a:rPr lang="de-CH" b="1" dirty="0"/>
              <a:t> </a:t>
            </a:r>
            <a:r>
              <a:rPr lang="en-AU" b="1" dirty="0"/>
              <a:t>camera</a:t>
            </a:r>
          </a:p>
        </p:txBody>
      </p:sp>
      <p:sp>
        <p:nvSpPr>
          <p:cNvPr id="12" name="TextBox 11">
            <a:extLst>
              <a:ext uri="{FF2B5EF4-FFF2-40B4-BE49-F238E27FC236}">
                <a16:creationId xmlns:a16="http://schemas.microsoft.com/office/drawing/2014/main" id="{10DA876D-F04A-45EC-78FB-631A2560D558}"/>
              </a:ext>
            </a:extLst>
          </p:cNvPr>
          <p:cNvSpPr txBox="1"/>
          <p:nvPr/>
        </p:nvSpPr>
        <p:spPr>
          <a:xfrm flipH="1">
            <a:off x="13848736" y="10250358"/>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en-AU" sz="2800" dirty="0"/>
              <a:t>Imaginary</a:t>
            </a:r>
            <a:r>
              <a:rPr lang="de-CH" sz="2800" dirty="0"/>
              <a:t> Phone</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Gustafson</a:t>
            </a:r>
            <a:r>
              <a:rPr kumimoji="0" lang="de-CH" sz="2800" b="0" i="0" u="none" strike="noStrike" cap="none" spc="0" normalizeH="0" baseline="0" dirty="0">
                <a:ln>
                  <a:noFill/>
                </a:ln>
                <a:solidFill>
                  <a:srgbClr val="000000"/>
                </a:solidFill>
                <a:effectLst/>
                <a:uFillTx/>
                <a:latin typeface="+mn-lt"/>
                <a:ea typeface="+mn-ea"/>
                <a:cs typeface="+mn-cs"/>
                <a:sym typeface="Open Sans Light"/>
              </a:rPr>
              <a:t> et al. UIST’ </a:t>
            </a:r>
            <a:r>
              <a:rPr lang="de-CH" sz="2800" dirty="0"/>
              <a:t>11</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pic>
        <p:nvPicPr>
          <p:cNvPr id="14" name="Picture 13" descr="Graphical user interface, website&#10;&#10;Description automatically generated">
            <a:extLst>
              <a:ext uri="{FF2B5EF4-FFF2-40B4-BE49-F238E27FC236}">
                <a16:creationId xmlns:a16="http://schemas.microsoft.com/office/drawing/2014/main" id="{532CE10C-4472-0292-D9DE-492A36249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8736" y="4746172"/>
            <a:ext cx="8893042" cy="4446520"/>
          </a:xfrm>
          <a:prstGeom prst="rect">
            <a:avLst/>
          </a:prstGeom>
        </p:spPr>
      </p:pic>
      <p:pic>
        <p:nvPicPr>
          <p:cNvPr id="16" name="Picture 15" descr="A picture containing person, indoor&#10;&#10;Description automatically generated">
            <a:extLst>
              <a:ext uri="{FF2B5EF4-FFF2-40B4-BE49-F238E27FC236}">
                <a16:creationId xmlns:a16="http://schemas.microsoft.com/office/drawing/2014/main" id="{00A1DDCB-E2DF-63A5-59B1-ABF682B047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069" y="4546440"/>
            <a:ext cx="7387771" cy="5097566"/>
          </a:xfrm>
          <a:prstGeom prst="rect">
            <a:avLst/>
          </a:prstGeom>
        </p:spPr>
      </p:pic>
      <p:sp>
        <p:nvSpPr>
          <p:cNvPr id="17" name="TextBox 16">
            <a:extLst>
              <a:ext uri="{FF2B5EF4-FFF2-40B4-BE49-F238E27FC236}">
                <a16:creationId xmlns:a16="http://schemas.microsoft.com/office/drawing/2014/main" id="{F37ED712-CBD5-C2D8-0AE9-5252660721CE}"/>
              </a:ext>
            </a:extLst>
          </p:cNvPr>
          <p:cNvSpPr txBox="1"/>
          <p:nvPr/>
        </p:nvSpPr>
        <p:spPr>
          <a:xfrm flipH="1">
            <a:off x="3365069" y="10250358"/>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en-AU" sz="2800" dirty="0"/>
              <a:t>Imaginary</a:t>
            </a:r>
            <a:r>
              <a:rPr lang="de-CH" sz="2800" dirty="0"/>
              <a:t> Phone</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Gustafson</a:t>
            </a:r>
            <a:r>
              <a:rPr kumimoji="0" lang="de-CH" sz="2800" b="0" i="0" u="none" strike="noStrike" cap="none" spc="0" normalizeH="0" baseline="0" dirty="0">
                <a:ln>
                  <a:noFill/>
                </a:ln>
                <a:solidFill>
                  <a:srgbClr val="000000"/>
                </a:solidFill>
                <a:effectLst/>
                <a:uFillTx/>
                <a:latin typeface="+mn-lt"/>
                <a:ea typeface="+mn-ea"/>
                <a:cs typeface="+mn-cs"/>
                <a:sym typeface="Open Sans Light"/>
              </a:rPr>
              <a:t> et al. UIST’ </a:t>
            </a:r>
            <a:r>
              <a:rPr lang="de-CH" sz="2800" dirty="0"/>
              <a:t>11</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spTree>
    <p:extLst>
      <p:ext uri="{BB962C8B-B14F-4D97-AF65-F5344CB8AC3E}">
        <p14:creationId xmlns:p14="http://schemas.microsoft.com/office/powerpoint/2010/main" val="28773691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Prior work - </a:t>
            </a:r>
            <a:r>
              <a:rPr lang="en-US" dirty="0" err="1"/>
              <a:t>ActiTouch</a:t>
            </a:r>
            <a:endParaRPr lang="en-US" dirty="0"/>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3" name="Picture 2" descr="Graphical user interface&#10;&#10;Description automatically generated">
            <a:extLst>
              <a:ext uri="{FF2B5EF4-FFF2-40B4-BE49-F238E27FC236}">
                <a16:creationId xmlns:a16="http://schemas.microsoft.com/office/drawing/2014/main" id="{1AA3BD87-E15E-B197-FDB5-6F588144EB5D}"/>
              </a:ext>
            </a:extLst>
          </p:cNvPr>
          <p:cNvPicPr>
            <a:picLocks noChangeAspect="1"/>
          </p:cNvPicPr>
          <p:nvPr/>
        </p:nvPicPr>
        <p:blipFill rotWithShape="1">
          <a:blip r:embed="rId3">
            <a:extLst>
              <a:ext uri="{28A0092B-C50C-407E-A947-70E740481C1C}">
                <a14:useLocalDpi xmlns:a14="http://schemas.microsoft.com/office/drawing/2010/main" val="0"/>
              </a:ext>
            </a:extLst>
          </a:blip>
          <a:srcRect r="46761"/>
          <a:stretch/>
        </p:blipFill>
        <p:spPr>
          <a:xfrm>
            <a:off x="1502228" y="4726667"/>
            <a:ext cx="4056744" cy="3952875"/>
          </a:xfrm>
          <a:prstGeom prst="rect">
            <a:avLst/>
          </a:prstGeom>
        </p:spPr>
      </p:pic>
      <p:pic>
        <p:nvPicPr>
          <p:cNvPr id="5" name="Picture 4" descr="Diagram&#10;&#10;Description automatically generated">
            <a:extLst>
              <a:ext uri="{FF2B5EF4-FFF2-40B4-BE49-F238E27FC236}">
                <a16:creationId xmlns:a16="http://schemas.microsoft.com/office/drawing/2014/main" id="{7BE78FFE-7508-13CD-427B-F08B8DFEB325}"/>
              </a:ext>
            </a:extLst>
          </p:cNvPr>
          <p:cNvPicPr>
            <a:picLocks noChangeAspect="1"/>
          </p:cNvPicPr>
          <p:nvPr/>
        </p:nvPicPr>
        <p:blipFill rotWithShape="1">
          <a:blip r:embed="rId4">
            <a:extLst>
              <a:ext uri="{28A0092B-C50C-407E-A947-70E740481C1C}">
                <a14:useLocalDpi xmlns:a14="http://schemas.microsoft.com/office/drawing/2010/main" val="0"/>
              </a:ext>
            </a:extLst>
          </a:blip>
          <a:srcRect b="6321"/>
          <a:stretch/>
        </p:blipFill>
        <p:spPr>
          <a:xfrm>
            <a:off x="5790747" y="4726668"/>
            <a:ext cx="10393136" cy="3952875"/>
          </a:xfrm>
          <a:prstGeom prst="rect">
            <a:avLst/>
          </a:prstGeom>
        </p:spPr>
      </p:pic>
      <p:sp>
        <p:nvSpPr>
          <p:cNvPr id="6" name="TextBox 5">
            <a:extLst>
              <a:ext uri="{FF2B5EF4-FFF2-40B4-BE49-F238E27FC236}">
                <a16:creationId xmlns:a16="http://schemas.microsoft.com/office/drawing/2014/main" id="{E40F1AEC-BEAD-CD7A-DD40-FB6F8B59631B}"/>
              </a:ext>
            </a:extLst>
          </p:cNvPr>
          <p:cNvSpPr txBox="1"/>
          <p:nvPr/>
        </p:nvSpPr>
        <p:spPr>
          <a:xfrm flipH="1">
            <a:off x="1502228" y="8679542"/>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ActiTouch</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a:ln>
                  <a:noFill/>
                </a:ln>
                <a:solidFill>
                  <a:srgbClr val="000000"/>
                </a:solidFill>
                <a:effectLst/>
                <a:uFillTx/>
                <a:latin typeface="+mn-lt"/>
                <a:ea typeface="+mn-ea"/>
                <a:cs typeface="+mn-cs"/>
                <a:sym typeface="Open Sans Light"/>
              </a:rPr>
              <a:t>Zhang et al. UIST’ 19</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pic>
        <p:nvPicPr>
          <p:cNvPr id="2" name="Graphic 1" descr="Badge Unfollow with solid fill">
            <a:extLst>
              <a:ext uri="{FF2B5EF4-FFF2-40B4-BE49-F238E27FC236}">
                <a16:creationId xmlns:a16="http://schemas.microsoft.com/office/drawing/2014/main" id="{292EF4DD-D205-B633-0AC5-B041FD12A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53567" y="7765142"/>
            <a:ext cx="914400" cy="914400"/>
          </a:xfrm>
          <a:prstGeom prst="rect">
            <a:avLst/>
          </a:prstGeom>
        </p:spPr>
      </p:pic>
      <p:pic>
        <p:nvPicPr>
          <p:cNvPr id="4" name="Graphic 3" descr="Badge Follow with solid fill">
            <a:extLst>
              <a:ext uri="{FF2B5EF4-FFF2-40B4-BE49-F238E27FC236}">
                <a16:creationId xmlns:a16="http://schemas.microsoft.com/office/drawing/2014/main" id="{F252E2E1-8E18-FAAF-F489-23957F37AC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53567" y="4726668"/>
            <a:ext cx="914400" cy="914400"/>
          </a:xfrm>
          <a:prstGeom prst="rect">
            <a:avLst/>
          </a:prstGeom>
        </p:spPr>
      </p:pic>
      <p:pic>
        <p:nvPicPr>
          <p:cNvPr id="7" name="Graphic 6" descr="Badge Follow with solid fill">
            <a:extLst>
              <a:ext uri="{FF2B5EF4-FFF2-40B4-BE49-F238E27FC236}">
                <a16:creationId xmlns:a16="http://schemas.microsoft.com/office/drawing/2014/main" id="{383390B7-F5D2-6C82-220B-7981CB8A56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53567" y="6245905"/>
            <a:ext cx="914400" cy="914400"/>
          </a:xfrm>
          <a:prstGeom prst="rect">
            <a:avLst/>
          </a:prstGeom>
        </p:spPr>
      </p:pic>
      <p:sp>
        <p:nvSpPr>
          <p:cNvPr id="8" name="TextBox 7">
            <a:extLst>
              <a:ext uri="{FF2B5EF4-FFF2-40B4-BE49-F238E27FC236}">
                <a16:creationId xmlns:a16="http://schemas.microsoft.com/office/drawing/2014/main" id="{E493A4DC-5239-6EA6-960C-1BC0D5F0FA41}"/>
              </a:ext>
            </a:extLst>
          </p:cNvPr>
          <p:cNvSpPr txBox="1"/>
          <p:nvPr/>
        </p:nvSpPr>
        <p:spPr>
          <a:xfrm>
            <a:off x="17815830" y="4480287"/>
            <a:ext cx="5239657"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en-AU" sz="4200" b="0" i="0" u="none" strike="noStrike" cap="none" spc="0" normalizeH="0" baseline="0" dirty="0">
                <a:ln>
                  <a:noFill/>
                </a:ln>
                <a:solidFill>
                  <a:srgbClr val="000000"/>
                </a:solidFill>
                <a:effectLst/>
                <a:uFillTx/>
                <a:latin typeface="+mn-lt"/>
                <a:ea typeface="+mn-ea"/>
                <a:cs typeface="+mn-cs"/>
                <a:sym typeface="Open Sans Light"/>
              </a:rPr>
              <a:t>Subtle touch</a:t>
            </a:r>
          </a:p>
        </p:txBody>
      </p:sp>
      <p:sp>
        <p:nvSpPr>
          <p:cNvPr id="9" name="TextBox 8">
            <a:extLst>
              <a:ext uri="{FF2B5EF4-FFF2-40B4-BE49-F238E27FC236}">
                <a16:creationId xmlns:a16="http://schemas.microsoft.com/office/drawing/2014/main" id="{B9D5AE69-3D55-0703-9E1D-630647C22959}"/>
              </a:ext>
            </a:extLst>
          </p:cNvPr>
          <p:cNvSpPr txBox="1"/>
          <p:nvPr/>
        </p:nvSpPr>
        <p:spPr>
          <a:xfrm>
            <a:off x="17815829" y="6048233"/>
            <a:ext cx="5239657"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en-AU" dirty="0"/>
              <a:t>High accuracy</a:t>
            </a:r>
            <a:endParaRPr kumimoji="0" lang="en-AU" sz="42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10" name="TextBox 9">
            <a:extLst>
              <a:ext uri="{FF2B5EF4-FFF2-40B4-BE49-F238E27FC236}">
                <a16:creationId xmlns:a16="http://schemas.microsoft.com/office/drawing/2014/main" id="{CFA5AE43-119E-AD0B-C381-7275DE03CEF0}"/>
              </a:ext>
            </a:extLst>
          </p:cNvPr>
          <p:cNvSpPr txBox="1"/>
          <p:nvPr/>
        </p:nvSpPr>
        <p:spPr>
          <a:xfrm>
            <a:off x="17815830" y="7299677"/>
            <a:ext cx="6109394"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en-AU" sz="4200" b="0" i="0" u="none" strike="noStrike" cap="none" spc="0" normalizeH="0" baseline="0" dirty="0">
                <a:ln>
                  <a:noFill/>
                </a:ln>
                <a:solidFill>
                  <a:srgbClr val="000000"/>
                </a:solidFill>
                <a:effectLst/>
                <a:uFillTx/>
                <a:latin typeface="+mn-lt"/>
                <a:ea typeface="+mn-ea"/>
                <a:cs typeface="+mn-cs"/>
                <a:sym typeface="Open Sans Light"/>
              </a:rPr>
              <a:t>Requires two points of instrumentalization</a:t>
            </a:r>
          </a:p>
        </p:txBody>
      </p:sp>
      <p:sp>
        <p:nvSpPr>
          <p:cNvPr id="12" name="TextBox 11">
            <a:extLst>
              <a:ext uri="{FF2B5EF4-FFF2-40B4-BE49-F238E27FC236}">
                <a16:creationId xmlns:a16="http://schemas.microsoft.com/office/drawing/2014/main" id="{51F67BFB-8D9B-98A7-A69E-AC22F6BA651C}"/>
              </a:ext>
            </a:extLst>
          </p:cNvPr>
          <p:cNvSpPr txBox="1"/>
          <p:nvPr/>
        </p:nvSpPr>
        <p:spPr>
          <a:xfrm>
            <a:off x="1502228" y="3988002"/>
            <a:ext cx="1411877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H" b="1" dirty="0"/>
              <a:t>Active electrical sensing for robust touch detection</a:t>
            </a:r>
          </a:p>
        </p:txBody>
      </p:sp>
    </p:spTree>
    <p:extLst>
      <p:ext uri="{BB962C8B-B14F-4D97-AF65-F5344CB8AC3E}">
        <p14:creationId xmlns:p14="http://schemas.microsoft.com/office/powerpoint/2010/main" val="572583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Prior work - </a:t>
            </a:r>
            <a:r>
              <a:rPr lang="en-US" dirty="0" err="1"/>
              <a:t>ActiTouch</a:t>
            </a:r>
            <a:endParaRPr lang="en-US" dirty="0"/>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7" name="TextBox 6">
            <a:extLst>
              <a:ext uri="{FF2B5EF4-FFF2-40B4-BE49-F238E27FC236}">
                <a16:creationId xmlns:a16="http://schemas.microsoft.com/office/drawing/2014/main" id="{04EB3A97-A1B8-3E14-359B-9FA6F1BE712E}"/>
              </a:ext>
            </a:extLst>
          </p:cNvPr>
          <p:cNvSpPr txBox="1"/>
          <p:nvPr/>
        </p:nvSpPr>
        <p:spPr>
          <a:xfrm>
            <a:off x="1011510" y="11679793"/>
            <a:ext cx="1222057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H" sz="2800" dirty="0"/>
              <a:t>https://www.youtube.com/watch?v=hrjjojs41H8</a:t>
            </a:r>
          </a:p>
        </p:txBody>
      </p:sp>
      <p:pic>
        <p:nvPicPr>
          <p:cNvPr id="8" name="actiTouch demo">
            <a:hlinkClick r:id="" action="ppaction://media"/>
            <a:extLst>
              <a:ext uri="{FF2B5EF4-FFF2-40B4-BE49-F238E27FC236}">
                <a16:creationId xmlns:a16="http://schemas.microsoft.com/office/drawing/2014/main" id="{998352AA-478B-A384-B137-FDD5C77F4E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46724" y="3952875"/>
            <a:ext cx="10264775" cy="5810250"/>
          </a:xfrm>
          <a:prstGeom prst="rect">
            <a:avLst/>
          </a:prstGeom>
        </p:spPr>
      </p:pic>
      <p:sp>
        <p:nvSpPr>
          <p:cNvPr id="10" name="TextBox 9">
            <a:extLst>
              <a:ext uri="{FF2B5EF4-FFF2-40B4-BE49-F238E27FC236}">
                <a16:creationId xmlns:a16="http://schemas.microsoft.com/office/drawing/2014/main" id="{CBC064DB-C3E7-D458-D3F2-12A03F70AC4B}"/>
              </a:ext>
            </a:extLst>
          </p:cNvPr>
          <p:cNvSpPr txBox="1"/>
          <p:nvPr/>
        </p:nvSpPr>
        <p:spPr>
          <a:xfrm>
            <a:off x="5546724" y="3214211"/>
            <a:ext cx="12220574"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b="1" dirty="0"/>
              <a:t>A</a:t>
            </a:r>
            <a:r>
              <a:rPr lang="en-CH" b="1" dirty="0" err="1"/>
              <a:t>ctiTouch</a:t>
            </a:r>
            <a:r>
              <a:rPr lang="en-CH" b="1" dirty="0"/>
              <a:t> demo</a:t>
            </a:r>
          </a:p>
        </p:txBody>
      </p:sp>
    </p:spTree>
    <p:extLst>
      <p:ext uri="{BB962C8B-B14F-4D97-AF65-F5344CB8AC3E}">
        <p14:creationId xmlns:p14="http://schemas.microsoft.com/office/powerpoint/2010/main" val="7374670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Prior work - </a:t>
            </a:r>
            <a:r>
              <a:rPr lang="en-US" dirty="0" err="1"/>
              <a:t>ElectroRing</a:t>
            </a:r>
            <a:endParaRPr lang="en-US" dirty="0"/>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4" name="Picture 3" descr="Diagram&#10;&#10;Description automatically generated">
            <a:extLst>
              <a:ext uri="{FF2B5EF4-FFF2-40B4-BE49-F238E27FC236}">
                <a16:creationId xmlns:a16="http://schemas.microsoft.com/office/drawing/2014/main" id="{300EDACB-44C4-A030-FEBE-245DC6874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6914" y="4267200"/>
            <a:ext cx="6284686" cy="5147061"/>
          </a:xfrm>
          <a:prstGeom prst="rect">
            <a:avLst/>
          </a:prstGeom>
        </p:spPr>
      </p:pic>
      <p:pic>
        <p:nvPicPr>
          <p:cNvPr id="6" name="Picture 5" descr="Diagram&#10;&#10;Description automatically generated">
            <a:extLst>
              <a:ext uri="{FF2B5EF4-FFF2-40B4-BE49-F238E27FC236}">
                <a16:creationId xmlns:a16="http://schemas.microsoft.com/office/drawing/2014/main" id="{16D4A5CA-30BF-06B1-861B-5C09DAB79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963" y="4267200"/>
            <a:ext cx="7014589" cy="4396468"/>
          </a:xfrm>
          <a:prstGeom prst="rect">
            <a:avLst/>
          </a:prstGeom>
        </p:spPr>
      </p:pic>
      <p:sp>
        <p:nvSpPr>
          <p:cNvPr id="7" name="TextBox 6">
            <a:extLst>
              <a:ext uri="{FF2B5EF4-FFF2-40B4-BE49-F238E27FC236}">
                <a16:creationId xmlns:a16="http://schemas.microsoft.com/office/drawing/2014/main" id="{13AB4C28-03D4-E70C-78D0-CDD11E55CB9C}"/>
              </a:ext>
            </a:extLst>
          </p:cNvPr>
          <p:cNvSpPr txBox="1"/>
          <p:nvPr/>
        </p:nvSpPr>
        <p:spPr>
          <a:xfrm flipH="1">
            <a:off x="1502228" y="8679542"/>
            <a:ext cx="642982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err="1">
                <a:ln>
                  <a:noFill/>
                </a:ln>
                <a:solidFill>
                  <a:srgbClr val="000000"/>
                </a:solidFill>
                <a:effectLst/>
                <a:uFillTx/>
                <a:latin typeface="+mn-lt"/>
                <a:ea typeface="+mn-ea"/>
                <a:cs typeface="+mn-cs"/>
                <a:sym typeface="Open Sans Light"/>
              </a:rPr>
              <a:t>ElectroRing</a:t>
            </a:r>
            <a:endParaRPr kumimoji="0" lang="de-CH" sz="2800" b="0" i="0" u="none" strike="noStrike" cap="none" spc="0" normalizeH="0" baseline="0" dirty="0">
              <a:ln>
                <a:noFill/>
              </a:ln>
              <a:solidFill>
                <a:srgbClr val="000000"/>
              </a:solidFill>
              <a:effectLst/>
              <a:uFillTx/>
              <a:latin typeface="+mn-lt"/>
              <a:ea typeface="+mn-ea"/>
              <a:cs typeface="+mn-cs"/>
              <a:sym typeface="Open Sans Light"/>
            </a:endParaRPr>
          </a:p>
          <a:p>
            <a:pPr marL="0" marR="0" indent="0" algn="l" defTabSz="825500" rtl="0" fontAlgn="auto" latinLnBrk="0" hangingPunct="0">
              <a:lnSpc>
                <a:spcPct val="100000"/>
              </a:lnSpc>
              <a:spcBef>
                <a:spcPts val="2400"/>
              </a:spcBef>
              <a:spcAft>
                <a:spcPts val="0"/>
              </a:spcAft>
              <a:buClrTx/>
              <a:buSzTx/>
              <a:buFontTx/>
              <a:buNone/>
              <a:tabLst/>
            </a:pPr>
            <a:r>
              <a:rPr kumimoji="0" lang="de-CH" sz="2800" b="0" i="0" u="none" strike="noStrike" cap="none" spc="0" normalizeH="0" baseline="0" dirty="0">
                <a:ln>
                  <a:noFill/>
                </a:ln>
                <a:solidFill>
                  <a:srgbClr val="000000"/>
                </a:solidFill>
                <a:effectLst/>
                <a:uFillTx/>
                <a:latin typeface="+mn-lt"/>
                <a:ea typeface="+mn-ea"/>
                <a:cs typeface="+mn-cs"/>
                <a:sym typeface="Open Sans Light"/>
              </a:rPr>
              <a:t>Kienzle et al. CHI’ 21</a:t>
            </a:r>
            <a:endParaRPr kumimoji="0" lang="en-CH" sz="28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9" name="TextBox 8">
            <a:extLst>
              <a:ext uri="{FF2B5EF4-FFF2-40B4-BE49-F238E27FC236}">
                <a16:creationId xmlns:a16="http://schemas.microsoft.com/office/drawing/2014/main" id="{21450825-1255-3CD7-E77C-CC2C0DC233F4}"/>
              </a:ext>
            </a:extLst>
          </p:cNvPr>
          <p:cNvSpPr txBox="1"/>
          <p:nvPr/>
        </p:nvSpPr>
        <p:spPr>
          <a:xfrm>
            <a:off x="1502228" y="3336578"/>
            <a:ext cx="1463312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b="1" dirty="0" err="1"/>
              <a:t>ElectroRing</a:t>
            </a:r>
            <a:r>
              <a:rPr lang="de-CH" b="1" dirty="0"/>
              <a:t> </a:t>
            </a:r>
            <a:r>
              <a:rPr lang="en-CH" b="1" dirty="0"/>
              <a:t>for robust touch detection</a:t>
            </a:r>
          </a:p>
        </p:txBody>
      </p:sp>
    </p:spTree>
    <p:extLst>
      <p:ext uri="{BB962C8B-B14F-4D97-AF65-F5344CB8AC3E}">
        <p14:creationId xmlns:p14="http://schemas.microsoft.com/office/powerpoint/2010/main" val="199482965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Prior work - </a:t>
            </a:r>
            <a:r>
              <a:rPr lang="en-US" dirty="0" err="1"/>
              <a:t>ElectroRing</a:t>
            </a:r>
            <a:endParaRPr lang="en-US" dirty="0"/>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7" name="electroRing swipe">
            <a:hlinkClick r:id="" action="ppaction://media"/>
            <a:extLst>
              <a:ext uri="{FF2B5EF4-FFF2-40B4-BE49-F238E27FC236}">
                <a16:creationId xmlns:a16="http://schemas.microsoft.com/office/drawing/2014/main" id="{8F161648-5218-6863-1E98-BEE74A71394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6214915" y="4835865"/>
            <a:ext cx="7144875" cy="4044269"/>
          </a:xfrm>
          <a:prstGeom prst="rect">
            <a:avLst/>
          </a:prstGeom>
        </p:spPr>
      </p:pic>
      <p:pic>
        <p:nvPicPr>
          <p:cNvPr id="8" name="electroRing shedual">
            <a:hlinkClick r:id="" action="ppaction://media"/>
            <a:extLst>
              <a:ext uri="{FF2B5EF4-FFF2-40B4-BE49-F238E27FC236}">
                <a16:creationId xmlns:a16="http://schemas.microsoft.com/office/drawing/2014/main" id="{AB3E35A0-A9BB-2123-201D-6F812C65825D}"/>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271131" y="4835863"/>
            <a:ext cx="7144875" cy="4044269"/>
          </a:xfrm>
          <a:prstGeom prst="rect">
            <a:avLst/>
          </a:prstGeom>
        </p:spPr>
      </p:pic>
      <p:pic>
        <p:nvPicPr>
          <p:cNvPr id="9" name="electroRing draw">
            <a:hlinkClick r:id="" action="ppaction://media"/>
            <a:extLst>
              <a:ext uri="{FF2B5EF4-FFF2-40B4-BE49-F238E27FC236}">
                <a16:creationId xmlns:a16="http://schemas.microsoft.com/office/drawing/2014/main" id="{01093BB4-0B75-97C4-9C88-F76DF12DB96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743023" y="4835864"/>
            <a:ext cx="7144875" cy="4044269"/>
          </a:xfrm>
          <a:prstGeom prst="rect">
            <a:avLst/>
          </a:prstGeom>
        </p:spPr>
      </p:pic>
      <p:sp>
        <p:nvSpPr>
          <p:cNvPr id="13" name="TextBox 12">
            <a:extLst>
              <a:ext uri="{FF2B5EF4-FFF2-40B4-BE49-F238E27FC236}">
                <a16:creationId xmlns:a16="http://schemas.microsoft.com/office/drawing/2014/main" id="{A8CDD142-40EF-67FC-EBED-74D0AD25477D}"/>
              </a:ext>
            </a:extLst>
          </p:cNvPr>
          <p:cNvSpPr txBox="1"/>
          <p:nvPr/>
        </p:nvSpPr>
        <p:spPr>
          <a:xfrm>
            <a:off x="1011510" y="11676386"/>
            <a:ext cx="1643017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sz="2800" dirty="0"/>
              <a:t>Source : </a:t>
            </a:r>
            <a:r>
              <a:rPr lang="en-CH" sz="2800" dirty="0"/>
              <a:t>https://www.youtube.com/watch?v=P5btfdamrq4</a:t>
            </a:r>
          </a:p>
        </p:txBody>
      </p:sp>
      <p:sp>
        <p:nvSpPr>
          <p:cNvPr id="15" name="TextBox 14">
            <a:extLst>
              <a:ext uri="{FF2B5EF4-FFF2-40B4-BE49-F238E27FC236}">
                <a16:creationId xmlns:a16="http://schemas.microsoft.com/office/drawing/2014/main" id="{38FFA4AA-CC67-7A67-AE69-339E6E53BBB9}"/>
              </a:ext>
            </a:extLst>
          </p:cNvPr>
          <p:cNvSpPr txBox="1"/>
          <p:nvPr/>
        </p:nvSpPr>
        <p:spPr>
          <a:xfrm>
            <a:off x="1271131" y="3857717"/>
            <a:ext cx="12220574"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H" b="1" dirty="0"/>
              <a:t>Application examples for </a:t>
            </a:r>
            <a:r>
              <a:rPr lang="de-CH" b="1" dirty="0"/>
              <a:t>E</a:t>
            </a:r>
            <a:r>
              <a:rPr lang="en-CH" b="1" dirty="0" err="1"/>
              <a:t>lectro</a:t>
            </a:r>
            <a:r>
              <a:rPr lang="de-CH" b="1" dirty="0"/>
              <a:t>R</a:t>
            </a:r>
            <a:r>
              <a:rPr lang="en-CH" b="1" dirty="0" err="1"/>
              <a:t>ing</a:t>
            </a:r>
            <a:r>
              <a:rPr lang="en-CH" b="1" dirty="0"/>
              <a:t> </a:t>
            </a:r>
          </a:p>
        </p:txBody>
      </p:sp>
    </p:spTree>
    <p:extLst>
      <p:ext uri="{BB962C8B-B14F-4D97-AF65-F5344CB8AC3E}">
        <p14:creationId xmlns:p14="http://schemas.microsoft.com/office/powerpoint/2010/main" val="24972216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76" fill="hold"/>
                                        <p:tgtEl>
                                          <p:spTgt spid="7"/>
                                        </p:tgtEl>
                                      </p:cBhvr>
                                    </p:cmd>
                                  </p:childTnLst>
                                </p:cTn>
                              </p:par>
                              <p:par>
                                <p:cTn id="7" presetID="1" presetClass="mediacall" presetSubtype="0" fill="hold" nodeType="withEffect">
                                  <p:stCondLst>
                                    <p:cond delay="0"/>
                                  </p:stCondLst>
                                  <p:childTnLst>
                                    <p:cmd type="call" cmd="playFrom(0.0)">
                                      <p:cBhvr>
                                        <p:cTn id="8" dur="4778" fill="hold"/>
                                        <p:tgtEl>
                                          <p:spTgt spid="8"/>
                                        </p:tgtEl>
                                      </p:cBhvr>
                                    </p:cmd>
                                  </p:childTnLst>
                                </p:cTn>
                              </p:par>
                              <p:par>
                                <p:cTn id="9" presetID="1" presetClass="mediacall" presetSubtype="0" fill="hold" nodeType="withEffect">
                                  <p:stCondLst>
                                    <p:cond delay="0"/>
                                  </p:stCondLst>
                                  <p:childTnLst>
                                    <p:cmd type="call" cmd="playFrom(0.0)">
                                      <p:cBhvr>
                                        <p:cTn id="10" dur="591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7"/>
                </p:tgtEl>
              </p:cMediaNode>
            </p:video>
            <p:video>
              <p:cMediaNode vol="80000">
                <p:cTn id="12" repeatCount="indefinite" fill="hold" display="0">
                  <p:stCondLst>
                    <p:cond delay="indefinite"/>
                  </p:stCondLst>
                </p:cTn>
                <p:tgtEl>
                  <p:spTgt spid="8"/>
                </p:tgtEl>
              </p:cMediaNode>
            </p:video>
            <p:video>
              <p:cMediaNode vol="80000">
                <p:cTn id="13" repeatCount="indefinite"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Hardware and Software</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2" name="Picture 1">
            <a:extLst>
              <a:ext uri="{FF2B5EF4-FFF2-40B4-BE49-F238E27FC236}">
                <a16:creationId xmlns:a16="http://schemas.microsoft.com/office/drawing/2014/main" id="{9B66B55A-F2C0-2A18-3B11-EA59974C5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437" y="3317917"/>
            <a:ext cx="6284687" cy="8146816"/>
          </a:xfrm>
          <a:prstGeom prst="rect">
            <a:avLst/>
          </a:prstGeom>
        </p:spPr>
      </p:pic>
      <p:sp>
        <p:nvSpPr>
          <p:cNvPr id="10" name="TextBox 9">
            <a:extLst>
              <a:ext uri="{FF2B5EF4-FFF2-40B4-BE49-F238E27FC236}">
                <a16:creationId xmlns:a16="http://schemas.microsoft.com/office/drawing/2014/main" id="{67150969-A2DB-B752-834B-6A10D2C439F4}"/>
              </a:ext>
            </a:extLst>
          </p:cNvPr>
          <p:cNvSpPr txBox="1"/>
          <p:nvPr/>
        </p:nvSpPr>
        <p:spPr>
          <a:xfrm>
            <a:off x="1011510" y="2011918"/>
            <a:ext cx="7053262"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AU" b="1" dirty="0"/>
              <a:t>Production of the replica</a:t>
            </a:r>
          </a:p>
        </p:txBody>
      </p:sp>
      <p:sp>
        <p:nvSpPr>
          <p:cNvPr id="12" name="TextBox 11">
            <a:extLst>
              <a:ext uri="{FF2B5EF4-FFF2-40B4-BE49-F238E27FC236}">
                <a16:creationId xmlns:a16="http://schemas.microsoft.com/office/drawing/2014/main" id="{30170160-BC84-3EC7-69EA-12DF4B32CA1E}"/>
              </a:ext>
            </a:extLst>
          </p:cNvPr>
          <p:cNvSpPr txBox="1"/>
          <p:nvPr/>
        </p:nvSpPr>
        <p:spPr>
          <a:xfrm>
            <a:off x="11870538" y="2011918"/>
            <a:ext cx="12220574"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de-CH" b="1" dirty="0"/>
              <a:t>A</a:t>
            </a:r>
            <a:r>
              <a:rPr lang="en-CH" b="1" dirty="0" err="1"/>
              <a:t>ssembled</a:t>
            </a:r>
            <a:r>
              <a:rPr lang="en-CH" b="1" dirty="0"/>
              <a:t> </a:t>
            </a:r>
            <a:r>
              <a:rPr lang="en-AU" b="1" dirty="0"/>
              <a:t>replica</a:t>
            </a:r>
            <a:r>
              <a:rPr lang="de-CH" b="1" dirty="0"/>
              <a:t> </a:t>
            </a:r>
            <a:r>
              <a:rPr lang="de-CH" b="1" dirty="0" err="1"/>
              <a:t>of</a:t>
            </a:r>
            <a:r>
              <a:rPr lang="de-CH" b="1" dirty="0"/>
              <a:t> </a:t>
            </a:r>
            <a:r>
              <a:rPr lang="en-CH" b="1" dirty="0" err="1"/>
              <a:t>ElectroRing</a:t>
            </a:r>
            <a:endParaRPr lang="en-CH" b="1" dirty="0"/>
          </a:p>
        </p:txBody>
      </p:sp>
      <p:sp>
        <p:nvSpPr>
          <p:cNvPr id="14" name="Text Placeholder 13">
            <a:extLst>
              <a:ext uri="{FF2B5EF4-FFF2-40B4-BE49-F238E27FC236}">
                <a16:creationId xmlns:a16="http://schemas.microsoft.com/office/drawing/2014/main" id="{16C52722-3482-2625-87DB-932DA83F3537}"/>
              </a:ext>
            </a:extLst>
          </p:cNvPr>
          <p:cNvSpPr>
            <a:spLocks noGrp="1"/>
          </p:cNvSpPr>
          <p:nvPr>
            <p:ph type="body" idx="1"/>
          </p:nvPr>
        </p:nvSpPr>
        <p:spPr>
          <a:xfrm flipV="1">
            <a:off x="1011510" y="2748281"/>
            <a:ext cx="45719" cy="45719"/>
          </a:xfrm>
        </p:spPr>
        <p:txBody>
          <a:bodyPr>
            <a:normAutofit fontScale="25000" lnSpcReduction="20000"/>
          </a:bodyPr>
          <a:lstStyle/>
          <a:p>
            <a:endParaRPr lang="en-CH" dirty="0"/>
          </a:p>
        </p:txBody>
      </p:sp>
      <p:cxnSp>
        <p:nvCxnSpPr>
          <p:cNvPr id="16" name="Straight Arrow Connector 15">
            <a:extLst>
              <a:ext uri="{FF2B5EF4-FFF2-40B4-BE49-F238E27FC236}">
                <a16:creationId xmlns:a16="http://schemas.microsoft.com/office/drawing/2014/main" id="{0B2E9355-36C7-1D16-C495-558A20A5BB87}"/>
              </a:ext>
            </a:extLst>
          </p:cNvPr>
          <p:cNvCxnSpPr>
            <a:cxnSpLocks/>
          </p:cNvCxnSpPr>
          <p:nvPr/>
        </p:nvCxnSpPr>
        <p:spPr>
          <a:xfrm flipH="1">
            <a:off x="10155463" y="4362450"/>
            <a:ext cx="6284687" cy="571500"/>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4C124E32-0831-8906-760C-E63BF98CF72B}"/>
              </a:ext>
            </a:extLst>
          </p:cNvPr>
          <p:cNvCxnSpPr>
            <a:cxnSpLocks/>
          </p:cNvCxnSpPr>
          <p:nvPr/>
        </p:nvCxnSpPr>
        <p:spPr>
          <a:xfrm flipH="1">
            <a:off x="9982200" y="6378059"/>
            <a:ext cx="6457950" cy="587255"/>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Straight Arrow Connector 30">
            <a:extLst>
              <a:ext uri="{FF2B5EF4-FFF2-40B4-BE49-F238E27FC236}">
                <a16:creationId xmlns:a16="http://schemas.microsoft.com/office/drawing/2014/main" id="{449921F8-F402-5A04-1C72-6AAED2FE8CC8}"/>
              </a:ext>
            </a:extLst>
          </p:cNvPr>
          <p:cNvCxnSpPr>
            <a:cxnSpLocks/>
          </p:cNvCxnSpPr>
          <p:nvPr/>
        </p:nvCxnSpPr>
        <p:spPr>
          <a:xfrm flipH="1">
            <a:off x="7924107" y="7718883"/>
            <a:ext cx="8516043" cy="774409"/>
          </a:xfrm>
          <a:prstGeom prst="straightConnector1">
            <a:avLst/>
          </a:prstGeom>
          <a:noFill/>
          <a:ln w="76200" cap="flat">
            <a:solidFill>
              <a:srgbClr val="C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957E1A37-9AD6-53CE-4EDB-A6A1A80EDB56}"/>
              </a:ext>
            </a:extLst>
          </p:cNvPr>
          <p:cNvSpPr txBox="1"/>
          <p:nvPr/>
        </p:nvSpPr>
        <p:spPr>
          <a:xfrm>
            <a:off x="16744950" y="7049387"/>
            <a:ext cx="2186496"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4200" b="0" i="0" u="none" strike="noStrike" cap="none" spc="0" normalizeH="0" baseline="0" dirty="0">
                <a:ln>
                  <a:noFill/>
                </a:ln>
                <a:solidFill>
                  <a:srgbClr val="000000"/>
                </a:solidFill>
                <a:effectLst/>
                <a:uFillTx/>
                <a:latin typeface="+mn-lt"/>
                <a:ea typeface="+mn-ea"/>
                <a:cs typeface="+mn-cs"/>
                <a:sym typeface="Open Sans Light"/>
              </a:rPr>
              <a:t>Flex PCB</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35" name="TextBox 34">
            <a:extLst>
              <a:ext uri="{FF2B5EF4-FFF2-40B4-BE49-F238E27FC236}">
                <a16:creationId xmlns:a16="http://schemas.microsoft.com/office/drawing/2014/main" id="{76E3CF69-B192-7F83-040A-F9AD09DD10D4}"/>
              </a:ext>
            </a:extLst>
          </p:cNvPr>
          <p:cNvSpPr txBox="1"/>
          <p:nvPr/>
        </p:nvSpPr>
        <p:spPr>
          <a:xfrm>
            <a:off x="16744950" y="3691741"/>
            <a:ext cx="3953005"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de-CH" dirty="0" err="1"/>
              <a:t>Seeed</a:t>
            </a:r>
            <a:r>
              <a:rPr lang="de-CH" dirty="0"/>
              <a:t> XIAO BLE</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36" name="TextBox 35">
            <a:extLst>
              <a:ext uri="{FF2B5EF4-FFF2-40B4-BE49-F238E27FC236}">
                <a16:creationId xmlns:a16="http://schemas.microsoft.com/office/drawing/2014/main" id="{E93592D6-1226-11BB-F4F1-9F7BD67E716C}"/>
              </a:ext>
            </a:extLst>
          </p:cNvPr>
          <p:cNvSpPr txBox="1"/>
          <p:nvPr/>
        </p:nvSpPr>
        <p:spPr>
          <a:xfrm>
            <a:off x="16744950" y="5689600"/>
            <a:ext cx="6916958"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en-AU" dirty="0"/>
              <a:t>Active electrical sensing</a:t>
            </a:r>
            <a:r>
              <a:rPr kumimoji="0" lang="en-AU" sz="4200" b="0" i="0" u="none" strike="noStrike" cap="none" spc="0" normalizeH="0" baseline="0" dirty="0">
                <a:ln>
                  <a:noFill/>
                </a:ln>
                <a:solidFill>
                  <a:srgbClr val="000000"/>
                </a:solidFill>
                <a:effectLst/>
                <a:uFillTx/>
                <a:latin typeface="+mn-lt"/>
                <a:ea typeface="+mn-ea"/>
                <a:cs typeface="+mn-cs"/>
                <a:sym typeface="Open Sans Light"/>
              </a:rPr>
              <a:t> </a:t>
            </a:r>
            <a:r>
              <a:rPr kumimoji="0" lang="de-CH" sz="4200" b="0" i="0" u="none" strike="noStrike" cap="none" spc="0" normalizeH="0" baseline="0" dirty="0">
                <a:ln>
                  <a:noFill/>
                </a:ln>
                <a:solidFill>
                  <a:srgbClr val="000000"/>
                </a:solidFill>
                <a:effectLst/>
                <a:uFillTx/>
                <a:latin typeface="+mn-lt"/>
                <a:ea typeface="+mn-ea"/>
                <a:cs typeface="+mn-cs"/>
                <a:sym typeface="Open Sans Light"/>
              </a:rPr>
              <a:t>PCB</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pic>
        <p:nvPicPr>
          <p:cNvPr id="4" name="Picture 3" descr="A picture containing text&#10;&#10;Description automatically generated">
            <a:extLst>
              <a:ext uri="{FF2B5EF4-FFF2-40B4-BE49-F238E27FC236}">
                <a16:creationId xmlns:a16="http://schemas.microsoft.com/office/drawing/2014/main" id="{D58CD9FB-8CB9-D382-8CDE-8F97E0BCC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369" y="3317917"/>
            <a:ext cx="7375926" cy="7375926"/>
          </a:xfrm>
          <a:prstGeom prst="rect">
            <a:avLst/>
          </a:prstGeom>
        </p:spPr>
      </p:pic>
    </p:spTree>
    <p:extLst>
      <p:ext uri="{BB962C8B-B14F-4D97-AF65-F5344CB8AC3E}">
        <p14:creationId xmlns:p14="http://schemas.microsoft.com/office/powerpoint/2010/main" val="41875364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35" presetClass="path" presetSubtype="0" accel="50000" decel="50000" fill="hold" nodeType="withEffect">
                                  <p:stCondLst>
                                    <p:cond delay="0"/>
                                  </p:stCondLst>
                                  <p:childTnLst>
                                    <p:animMotion origin="layout" path="M 0 0 L -0.25 0 E" pathEditMode="relative" ptsTypes="">
                                      <p:cBhvr>
                                        <p:cTn id="10" dur="2000" fill="hold"/>
                                        <p:tgtEl>
                                          <p:spTgt spid="2"/>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2000" fill="hold"/>
                                        <p:tgtEl>
                                          <p:spTgt spid="12"/>
                                        </p:tgtEl>
                                        <p:attrNameLst>
                                          <p:attrName>ppt_x</p:attrName>
                                          <p:attrName>ppt_y</p:attrName>
                                        </p:attrNameLst>
                                      </p:cBhvr>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chart&#10;&#10;Description automatically generated">
            <a:extLst>
              <a:ext uri="{FF2B5EF4-FFF2-40B4-BE49-F238E27FC236}">
                <a16:creationId xmlns:a16="http://schemas.microsoft.com/office/drawing/2014/main" id="{0F8CE599-AA5D-1700-0CAB-810A08478B8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019220" y="2822391"/>
            <a:ext cx="15046231" cy="9027739"/>
          </a:xfrm>
          <a:prstGeom prst="rect">
            <a:avLst/>
          </a:prstGeom>
        </p:spPr>
      </p:pic>
      <p:sp>
        <p:nvSpPr>
          <p:cNvPr id="251" name="course goals"/>
          <p:cNvSpPr>
            <a:spLocks noGrp="1"/>
          </p:cNvSpPr>
          <p:nvPr>
            <p:ph type="title"/>
          </p:nvPr>
        </p:nvSpPr>
        <p:spPr>
          <a:prstGeom prst="rect">
            <a:avLst/>
          </a:prstGeom>
        </p:spPr>
        <p:txBody>
          <a:bodyPr/>
          <a:lstStyle/>
          <a:p>
            <a:r>
              <a:rPr lang="en-US" dirty="0"/>
              <a:t>Signal to detect pinch</a:t>
            </a:r>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3" name="Text Placeholder 2">
            <a:extLst>
              <a:ext uri="{FF2B5EF4-FFF2-40B4-BE49-F238E27FC236}">
                <a16:creationId xmlns:a16="http://schemas.microsoft.com/office/drawing/2014/main" id="{B7F402ED-5347-9EA2-7A18-D640CA5A960B}"/>
              </a:ext>
            </a:extLst>
          </p:cNvPr>
          <p:cNvSpPr>
            <a:spLocks noGrp="1"/>
          </p:cNvSpPr>
          <p:nvPr>
            <p:ph type="body" idx="1"/>
          </p:nvPr>
        </p:nvSpPr>
        <p:spPr/>
        <p:txBody>
          <a:bodyPr/>
          <a:lstStyle/>
          <a:p>
            <a:endParaRPr lang="en-CH" dirty="0"/>
          </a:p>
        </p:txBody>
      </p:sp>
      <p:pic>
        <p:nvPicPr>
          <p:cNvPr id="5" name="Picture 4" descr="Graphical user interface, chart&#10;&#10;Description automatically generated">
            <a:extLst>
              <a:ext uri="{FF2B5EF4-FFF2-40B4-BE49-F238E27FC236}">
                <a16:creationId xmlns:a16="http://schemas.microsoft.com/office/drawing/2014/main" id="{9A4D447C-C157-F9E5-A958-E250FA85BA1A}"/>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24210" y="2822390"/>
            <a:ext cx="15046231" cy="9027739"/>
          </a:xfrm>
          <a:prstGeom prst="rect">
            <a:avLst/>
          </a:prstGeom>
        </p:spPr>
      </p:pic>
      <p:sp>
        <p:nvSpPr>
          <p:cNvPr id="9" name="Text Placeholder 2">
            <a:extLst>
              <a:ext uri="{FF2B5EF4-FFF2-40B4-BE49-F238E27FC236}">
                <a16:creationId xmlns:a16="http://schemas.microsoft.com/office/drawing/2014/main" id="{E34A31D9-CE8C-8246-74AE-3FE79251028E}"/>
              </a:ext>
            </a:extLst>
          </p:cNvPr>
          <p:cNvSpPr txBox="1">
            <a:spLocks/>
          </p:cNvSpPr>
          <p:nvPr/>
        </p:nvSpPr>
        <p:spPr>
          <a:xfrm>
            <a:off x="3696653" y="1371673"/>
            <a:ext cx="22348280" cy="9194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571500" marR="0" indent="-571500" algn="l" defTabSz="825500" latinLnBrk="0">
              <a:lnSpc>
                <a:spcPct val="100000"/>
              </a:lnSpc>
              <a:spcBef>
                <a:spcPts val="4800"/>
              </a:spcBef>
              <a:spcAft>
                <a:spcPts val="0"/>
              </a:spcAft>
              <a:buClrTx/>
              <a:buSzTx/>
              <a:buFont typeface="Arial" panose="020B0604020202020204" pitchFamily="34" charset="0"/>
              <a:buChar char="•"/>
              <a:tabLst/>
              <a:defRPr sz="4200" b="0" i="0" u="none" strike="noStrike" cap="none" spc="0" baseline="0">
                <a:solidFill>
                  <a:srgbClr val="000000"/>
                </a:solidFill>
                <a:uFillTx/>
                <a:latin typeface="+mn-lt"/>
                <a:ea typeface="+mn-ea"/>
                <a:cs typeface="+mn-cs"/>
                <a:sym typeface="Open Sans Light"/>
              </a:defRPr>
            </a:lvl1pPr>
            <a:lvl2pPr marL="762000" marR="0" indent="-508000" algn="l" defTabSz="825500" latinLnBrk="0">
              <a:lnSpc>
                <a:spcPct val="100000"/>
              </a:lnSpc>
              <a:spcBef>
                <a:spcPts val="1200"/>
              </a:spcBef>
              <a:spcAft>
                <a:spcPts val="0"/>
              </a:spcAft>
              <a:buClrTx/>
              <a:buSzPct val="125000"/>
              <a:buFontTx/>
              <a:buChar char="•"/>
              <a:tabLst/>
              <a:defRPr sz="4200" b="0" i="0" u="none" strike="noStrike" cap="none" spc="0" baseline="0">
                <a:solidFill>
                  <a:srgbClr val="000000"/>
                </a:solidFill>
                <a:uFillTx/>
                <a:latin typeface="+mn-lt"/>
                <a:ea typeface="+mn-ea"/>
                <a:cs typeface="+mn-cs"/>
                <a:sym typeface="Open Sans Light"/>
              </a:defRPr>
            </a:lvl2pPr>
            <a:lvl3pPr marL="1270000" marR="0" indent="-508000" algn="l" defTabSz="825500" latinLnBrk="0">
              <a:lnSpc>
                <a:spcPct val="100000"/>
              </a:lnSpc>
              <a:spcBef>
                <a:spcPts val="1200"/>
              </a:spcBef>
              <a:spcAft>
                <a:spcPts val="0"/>
              </a:spcAft>
              <a:buClrTx/>
              <a:buSzPct val="125000"/>
              <a:buFontTx/>
              <a:buChar char="•"/>
              <a:tabLst/>
              <a:defRPr sz="4200" b="0" i="0" u="none" strike="noStrike" cap="none" spc="0" baseline="0">
                <a:solidFill>
                  <a:srgbClr val="000000"/>
                </a:solidFill>
                <a:uFillTx/>
                <a:latin typeface="+mn-lt"/>
                <a:ea typeface="+mn-ea"/>
                <a:cs typeface="+mn-cs"/>
                <a:sym typeface="Open Sans Light"/>
              </a:defRPr>
            </a:lvl3pPr>
            <a:lvl4pPr marL="1778000" marR="0" indent="-508000" algn="l" defTabSz="825500" latinLnBrk="0">
              <a:lnSpc>
                <a:spcPct val="100000"/>
              </a:lnSpc>
              <a:spcBef>
                <a:spcPts val="1200"/>
              </a:spcBef>
              <a:spcAft>
                <a:spcPts val="0"/>
              </a:spcAft>
              <a:buClrTx/>
              <a:buSzPct val="125000"/>
              <a:buFontTx/>
              <a:buChar char="•"/>
              <a:tabLst/>
              <a:defRPr sz="4200" b="0" i="0" u="none" strike="noStrike" cap="none" spc="0" baseline="0">
                <a:solidFill>
                  <a:srgbClr val="000000"/>
                </a:solidFill>
                <a:uFillTx/>
                <a:latin typeface="+mn-lt"/>
                <a:ea typeface="+mn-ea"/>
                <a:cs typeface="+mn-cs"/>
                <a:sym typeface="Open Sans Light"/>
              </a:defRPr>
            </a:lvl4pPr>
            <a:lvl5pPr marL="2286000" marR="0" indent="-508000" algn="l" defTabSz="825500" latinLnBrk="0">
              <a:lnSpc>
                <a:spcPct val="100000"/>
              </a:lnSpc>
              <a:spcBef>
                <a:spcPts val="1200"/>
              </a:spcBef>
              <a:spcAft>
                <a:spcPts val="0"/>
              </a:spcAft>
              <a:buClrTx/>
              <a:buSzPct val="125000"/>
              <a:buFontTx/>
              <a:buChar char="•"/>
              <a:tabLst/>
              <a:defRPr sz="4200" b="0" i="0" u="none" strike="noStrike" cap="none" spc="0" baseline="0">
                <a:solidFill>
                  <a:srgbClr val="000000"/>
                </a:solidFill>
                <a:uFillTx/>
                <a:latin typeface="+mn-lt"/>
                <a:ea typeface="+mn-ea"/>
                <a:cs typeface="+mn-cs"/>
                <a:sym typeface="Open Sans Light"/>
              </a:defRPr>
            </a:lvl5pPr>
            <a:lvl6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6pPr>
            <a:lvl7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7pPr>
            <a:lvl8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8pPr>
            <a:lvl9pPr marL="0" marR="0" indent="0" algn="l" defTabSz="825500" latinLnBrk="0">
              <a:lnSpc>
                <a:spcPct val="100000"/>
              </a:lnSpc>
              <a:spcBef>
                <a:spcPts val="4800"/>
              </a:spcBef>
              <a:spcAft>
                <a:spcPts val="0"/>
              </a:spcAft>
              <a:buClrTx/>
              <a:buSzTx/>
              <a:buFontTx/>
              <a:buNone/>
              <a:tabLst/>
              <a:defRPr sz="4200" b="0" i="0" u="none" strike="noStrike" cap="none" spc="0" baseline="0">
                <a:solidFill>
                  <a:srgbClr val="000000"/>
                </a:solidFill>
                <a:uFillTx/>
                <a:latin typeface="+mn-lt"/>
                <a:ea typeface="+mn-ea"/>
                <a:cs typeface="+mn-cs"/>
                <a:sym typeface="Open Sans Light"/>
              </a:defRPr>
            </a:lvl9pPr>
          </a:lstStyle>
          <a:p>
            <a:pPr hangingPunct="1"/>
            <a:endParaRPr lang="en-CH" dirty="0"/>
          </a:p>
        </p:txBody>
      </p:sp>
      <p:sp>
        <p:nvSpPr>
          <p:cNvPr id="14" name="TextBox 13">
            <a:extLst>
              <a:ext uri="{FF2B5EF4-FFF2-40B4-BE49-F238E27FC236}">
                <a16:creationId xmlns:a16="http://schemas.microsoft.com/office/drawing/2014/main" id="{4B27481D-BFE1-010A-5288-4724A532ED7C}"/>
              </a:ext>
            </a:extLst>
          </p:cNvPr>
          <p:cNvSpPr txBox="1"/>
          <p:nvPr/>
        </p:nvSpPr>
        <p:spPr>
          <a:xfrm>
            <a:off x="1005160" y="1778000"/>
            <a:ext cx="6359433"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lang="de-CH" dirty="0"/>
              <a:t>DFT </a:t>
            </a:r>
            <a:r>
              <a:rPr lang="de-CH" dirty="0" err="1"/>
              <a:t>of</a:t>
            </a:r>
            <a:r>
              <a:rPr lang="de-CH" dirty="0"/>
              <a:t> </a:t>
            </a:r>
            <a:r>
              <a:rPr lang="de-CH" dirty="0" err="1"/>
              <a:t>pinch</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sp>
        <p:nvSpPr>
          <p:cNvPr id="13" name="TextBox 12">
            <a:extLst>
              <a:ext uri="{FF2B5EF4-FFF2-40B4-BE49-F238E27FC236}">
                <a16:creationId xmlns:a16="http://schemas.microsoft.com/office/drawing/2014/main" id="{190B4345-7821-D058-539E-AECF49A94D09}"/>
              </a:ext>
            </a:extLst>
          </p:cNvPr>
          <p:cNvSpPr txBox="1"/>
          <p:nvPr/>
        </p:nvSpPr>
        <p:spPr>
          <a:xfrm>
            <a:off x="1004705" y="1778000"/>
            <a:ext cx="6359433"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400"/>
              </a:spcBef>
              <a:spcAft>
                <a:spcPts val="0"/>
              </a:spcAft>
              <a:buClrTx/>
              <a:buSzTx/>
              <a:buFontTx/>
              <a:buNone/>
              <a:tabLst/>
            </a:pPr>
            <a:r>
              <a:rPr kumimoji="0" lang="de-CH" sz="4200" b="0" i="0" u="none" strike="noStrike" cap="none" spc="0" normalizeH="0" baseline="0" dirty="0">
                <a:ln>
                  <a:noFill/>
                </a:ln>
                <a:solidFill>
                  <a:srgbClr val="000000"/>
                </a:solidFill>
                <a:effectLst/>
                <a:uFillTx/>
                <a:latin typeface="+mn-lt"/>
                <a:ea typeface="+mn-ea"/>
                <a:cs typeface="+mn-cs"/>
                <a:sym typeface="Open Sans Light"/>
              </a:rPr>
              <a:t>DFT</a:t>
            </a:r>
            <a:r>
              <a:rPr kumimoji="0" lang="de-CH" sz="4200" b="0" i="0" u="none" strike="noStrike" cap="none" spc="0" normalizeH="0" dirty="0">
                <a:ln>
                  <a:noFill/>
                </a:ln>
                <a:solidFill>
                  <a:srgbClr val="000000"/>
                </a:solidFill>
                <a:effectLst/>
                <a:uFillTx/>
                <a:latin typeface="+mn-lt"/>
                <a:ea typeface="+mn-ea"/>
                <a:cs typeface="+mn-cs"/>
                <a:sym typeface="Open Sans Light"/>
              </a:rPr>
              <a:t> </a:t>
            </a:r>
            <a:r>
              <a:rPr kumimoji="0" lang="de-CH" sz="4200" b="0" i="0" u="none" strike="noStrike" cap="none" spc="0" normalizeH="0" baseline="0" dirty="0" err="1">
                <a:ln>
                  <a:noFill/>
                </a:ln>
                <a:solidFill>
                  <a:srgbClr val="000000"/>
                </a:solidFill>
                <a:effectLst/>
                <a:uFillTx/>
                <a:latin typeface="+mn-lt"/>
                <a:ea typeface="+mn-ea"/>
                <a:cs typeface="+mn-cs"/>
                <a:sym typeface="Open Sans Light"/>
              </a:rPr>
              <a:t>of</a:t>
            </a:r>
            <a:r>
              <a:rPr kumimoji="0" lang="de-CH" sz="4200" b="0" i="0" u="none" strike="noStrike" cap="none" spc="0" normalizeH="0" dirty="0">
                <a:ln>
                  <a:noFill/>
                </a:ln>
                <a:solidFill>
                  <a:srgbClr val="000000"/>
                </a:solidFill>
                <a:effectLst/>
                <a:uFillTx/>
                <a:latin typeface="+mn-lt"/>
                <a:ea typeface="+mn-ea"/>
                <a:cs typeface="+mn-cs"/>
                <a:sym typeface="Open Sans Light"/>
              </a:rPr>
              <a:t> </a:t>
            </a:r>
            <a:r>
              <a:rPr kumimoji="0" lang="de-CH" sz="4200" b="0" i="0" u="none" strike="noStrike" cap="none" spc="0" normalizeH="0" dirty="0" err="1">
                <a:ln>
                  <a:noFill/>
                </a:ln>
                <a:solidFill>
                  <a:srgbClr val="000000"/>
                </a:solidFill>
                <a:effectLst/>
                <a:uFillTx/>
                <a:latin typeface="+mn-lt"/>
                <a:ea typeface="+mn-ea"/>
                <a:cs typeface="+mn-cs"/>
                <a:sym typeface="Open Sans Light"/>
              </a:rPr>
              <a:t>no</a:t>
            </a:r>
            <a:r>
              <a:rPr lang="de-CH" dirty="0"/>
              <a:t> </a:t>
            </a:r>
            <a:r>
              <a:rPr lang="de-CH" dirty="0" err="1"/>
              <a:t>p</a:t>
            </a:r>
            <a:r>
              <a:rPr kumimoji="0" lang="de-CH" sz="4200" b="0" i="0" u="none" strike="noStrike" cap="none" spc="0" normalizeH="0" baseline="0" dirty="0" err="1">
                <a:ln>
                  <a:noFill/>
                </a:ln>
                <a:solidFill>
                  <a:srgbClr val="000000"/>
                </a:solidFill>
                <a:effectLst/>
                <a:uFillTx/>
                <a:latin typeface="+mn-lt"/>
                <a:ea typeface="+mn-ea"/>
                <a:cs typeface="+mn-cs"/>
                <a:sym typeface="Open Sans Light"/>
              </a:rPr>
              <a:t>inch</a:t>
            </a:r>
            <a:endParaRPr kumimoji="0" lang="en-CH" sz="4200" b="0" i="0" u="none" strike="noStrike" cap="none" spc="0" normalizeH="0" baseline="0" dirty="0">
              <a:ln>
                <a:noFill/>
              </a:ln>
              <a:solidFill>
                <a:srgbClr val="000000"/>
              </a:solidFill>
              <a:effectLst/>
              <a:uFillTx/>
              <a:latin typeface="+mn-lt"/>
              <a:ea typeface="+mn-ea"/>
              <a:cs typeface="+mn-cs"/>
              <a:sym typeface="Open Sans Light"/>
            </a:endParaRPr>
          </a:p>
        </p:txBody>
      </p:sp>
      <p:cxnSp>
        <p:nvCxnSpPr>
          <p:cNvPr id="16" name="Straight Connector 15">
            <a:extLst>
              <a:ext uri="{FF2B5EF4-FFF2-40B4-BE49-F238E27FC236}">
                <a16:creationId xmlns:a16="http://schemas.microsoft.com/office/drawing/2014/main" id="{8ED116EC-4EFA-8A85-C909-A8FB782A54D4}"/>
              </a:ext>
            </a:extLst>
          </p:cNvPr>
          <p:cNvCxnSpPr>
            <a:cxnSpLocks/>
          </p:cNvCxnSpPr>
          <p:nvPr/>
        </p:nvCxnSpPr>
        <p:spPr>
          <a:xfrm>
            <a:off x="1701752" y="6124392"/>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E614031C-1471-3FF0-D6DE-3A0350DAFF2C}"/>
              </a:ext>
            </a:extLst>
          </p:cNvPr>
          <p:cNvCxnSpPr>
            <a:cxnSpLocks/>
          </p:cNvCxnSpPr>
          <p:nvPr/>
        </p:nvCxnSpPr>
        <p:spPr>
          <a:xfrm>
            <a:off x="1701752" y="5276667"/>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6FCD38A4-1C25-EBF9-7D8A-D333991CC022}"/>
              </a:ext>
            </a:extLst>
          </p:cNvPr>
          <p:cNvCxnSpPr>
            <a:cxnSpLocks/>
          </p:cNvCxnSpPr>
          <p:nvPr/>
        </p:nvCxnSpPr>
        <p:spPr>
          <a:xfrm>
            <a:off x="2787602" y="5752917"/>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DE68F2F-0425-BC7E-2023-4E3DCB2FF24A}"/>
              </a:ext>
            </a:extLst>
          </p:cNvPr>
          <p:cNvCxnSpPr>
            <a:cxnSpLocks/>
          </p:cNvCxnSpPr>
          <p:nvPr/>
        </p:nvCxnSpPr>
        <p:spPr>
          <a:xfrm>
            <a:off x="2787602" y="6391092"/>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B40AAE9-A01E-0690-C719-1A21FB19B28A}"/>
              </a:ext>
            </a:extLst>
          </p:cNvPr>
          <p:cNvCxnSpPr>
            <a:cxnSpLocks/>
          </p:cNvCxnSpPr>
          <p:nvPr/>
        </p:nvCxnSpPr>
        <p:spPr>
          <a:xfrm flipV="1">
            <a:off x="3397202" y="5752917"/>
            <a:ext cx="0" cy="666750"/>
          </a:xfrm>
          <a:prstGeom prst="straightConnector1">
            <a:avLst/>
          </a:prstGeom>
          <a:noFill/>
          <a:ln w="5715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E34BB600-D6B5-88CB-839D-35983E17B911}"/>
              </a:ext>
            </a:extLst>
          </p:cNvPr>
          <p:cNvCxnSpPr>
            <a:cxnSpLocks/>
          </p:cNvCxnSpPr>
          <p:nvPr/>
        </p:nvCxnSpPr>
        <p:spPr>
          <a:xfrm flipV="1">
            <a:off x="2292302" y="5276667"/>
            <a:ext cx="0" cy="847725"/>
          </a:xfrm>
          <a:prstGeom prst="straightConnector1">
            <a:avLst/>
          </a:prstGeom>
          <a:noFill/>
          <a:ln w="5715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625EB1BC-25D3-22AE-8AE2-CCAEE52EDEDE}"/>
              </a:ext>
            </a:extLst>
          </p:cNvPr>
          <p:cNvCxnSpPr>
            <a:cxnSpLocks/>
          </p:cNvCxnSpPr>
          <p:nvPr/>
        </p:nvCxnSpPr>
        <p:spPr>
          <a:xfrm>
            <a:off x="3498802" y="6743517"/>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DC6BBA57-146B-C888-76AD-D86771C42D51}"/>
              </a:ext>
            </a:extLst>
          </p:cNvPr>
          <p:cNvCxnSpPr>
            <a:cxnSpLocks/>
          </p:cNvCxnSpPr>
          <p:nvPr/>
        </p:nvCxnSpPr>
        <p:spPr>
          <a:xfrm>
            <a:off x="3498802" y="7838892"/>
            <a:ext cx="819150" cy="0"/>
          </a:xfrm>
          <a:prstGeom prst="line">
            <a:avLst/>
          </a:prstGeom>
          <a:noFill/>
          <a:ln w="5715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A46BCF7E-C227-7490-FCDE-E4EB8B1973A1}"/>
              </a:ext>
            </a:extLst>
          </p:cNvPr>
          <p:cNvCxnSpPr>
            <a:cxnSpLocks/>
          </p:cNvCxnSpPr>
          <p:nvPr/>
        </p:nvCxnSpPr>
        <p:spPr>
          <a:xfrm flipV="1">
            <a:off x="4108402" y="6743517"/>
            <a:ext cx="0" cy="1095375"/>
          </a:xfrm>
          <a:prstGeom prst="straightConnector1">
            <a:avLst/>
          </a:prstGeom>
          <a:noFill/>
          <a:ln w="5715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CCC90301-EC05-A132-FFD9-5E9311961745}"/>
                  </a:ext>
                </a:extLst>
              </p14:cNvPr>
              <p14:cNvContentPartPr/>
              <p14:nvPr/>
            </p14:nvContentPartPr>
            <p14:xfrm>
              <a:off x="-98853" y="5059165"/>
              <a:ext cx="1533600" cy="109440"/>
            </p14:xfrm>
          </p:contentPart>
        </mc:Choice>
        <mc:Fallback>
          <p:pic>
            <p:nvPicPr>
              <p:cNvPr id="2" name="Ink 1">
                <a:extLst>
                  <a:ext uri="{FF2B5EF4-FFF2-40B4-BE49-F238E27FC236}">
                    <a16:creationId xmlns:a16="http://schemas.microsoft.com/office/drawing/2014/main" id="{CCC90301-EC05-A132-FFD9-5E9311961745}"/>
                  </a:ext>
                </a:extLst>
              </p:cNvPr>
              <p:cNvPicPr/>
              <p:nvPr/>
            </p:nvPicPr>
            <p:blipFill>
              <a:blip r:embed="rId6"/>
              <a:stretch>
                <a:fillRect/>
              </a:stretch>
            </p:blipFill>
            <p:spPr>
              <a:xfrm>
                <a:off x="-107853" y="5050165"/>
                <a:ext cx="1551240" cy="127080"/>
              </a:xfrm>
              <a:prstGeom prst="rect">
                <a:avLst/>
              </a:prstGeom>
            </p:spPr>
          </p:pic>
        </mc:Fallback>
      </mc:AlternateContent>
      <p:grpSp>
        <p:nvGrpSpPr>
          <p:cNvPr id="11" name="Group 10">
            <a:extLst>
              <a:ext uri="{FF2B5EF4-FFF2-40B4-BE49-F238E27FC236}">
                <a16:creationId xmlns:a16="http://schemas.microsoft.com/office/drawing/2014/main" id="{1D62B9FE-4FB4-7E30-7173-C287F463689E}"/>
              </a:ext>
            </a:extLst>
          </p:cNvPr>
          <p:cNvGrpSpPr/>
          <p:nvPr/>
        </p:nvGrpSpPr>
        <p:grpSpPr>
          <a:xfrm>
            <a:off x="-7053" y="4775485"/>
            <a:ext cx="556920" cy="288720"/>
            <a:chOff x="2977495" y="4747093"/>
            <a:chExt cx="556920" cy="288720"/>
          </a:xfrm>
        </p:grpSpPr>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59482839-3003-2523-5B70-87688A2FD3D7}"/>
                    </a:ext>
                  </a:extLst>
                </p14:cNvPr>
                <p14:cNvContentPartPr/>
                <p14:nvPr/>
              </p14:nvContentPartPr>
              <p14:xfrm>
                <a:off x="2977495" y="4803253"/>
                <a:ext cx="206640" cy="232560"/>
              </p14:xfrm>
            </p:contentPart>
          </mc:Choice>
          <mc:Fallback>
            <p:pic>
              <p:nvPicPr>
                <p:cNvPr id="4" name="Ink 3">
                  <a:extLst>
                    <a:ext uri="{FF2B5EF4-FFF2-40B4-BE49-F238E27FC236}">
                      <a16:creationId xmlns:a16="http://schemas.microsoft.com/office/drawing/2014/main" id="{59482839-3003-2523-5B70-87688A2FD3D7}"/>
                    </a:ext>
                  </a:extLst>
                </p:cNvPr>
                <p:cNvPicPr/>
                <p:nvPr/>
              </p:nvPicPr>
              <p:blipFill>
                <a:blip r:embed="rId8"/>
                <a:stretch>
                  <a:fillRect/>
                </a:stretch>
              </p:blipFill>
              <p:spPr>
                <a:xfrm>
                  <a:off x="2968855" y="4794613"/>
                  <a:ext cx="2242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32B678BF-9E5B-C09B-AB85-4606485211E0}"/>
                    </a:ext>
                  </a:extLst>
                </p14:cNvPr>
                <p14:cNvContentPartPr/>
                <p14:nvPr/>
              </p14:nvContentPartPr>
              <p14:xfrm>
                <a:off x="3259375" y="4921333"/>
                <a:ext cx="135000" cy="101520"/>
              </p14:xfrm>
            </p:contentPart>
          </mc:Choice>
          <mc:Fallback>
            <p:pic>
              <p:nvPicPr>
                <p:cNvPr id="6" name="Ink 5">
                  <a:extLst>
                    <a:ext uri="{FF2B5EF4-FFF2-40B4-BE49-F238E27FC236}">
                      <a16:creationId xmlns:a16="http://schemas.microsoft.com/office/drawing/2014/main" id="{32B678BF-9E5B-C09B-AB85-4606485211E0}"/>
                    </a:ext>
                  </a:extLst>
                </p:cNvPr>
                <p:cNvPicPr/>
                <p:nvPr/>
              </p:nvPicPr>
              <p:blipFill>
                <a:blip r:embed="rId10"/>
                <a:stretch>
                  <a:fillRect/>
                </a:stretch>
              </p:blipFill>
              <p:spPr>
                <a:xfrm>
                  <a:off x="3250375" y="4912693"/>
                  <a:ext cx="1526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AFC658AA-C123-AEF4-D14A-5ECB01AC8EBA}"/>
                    </a:ext>
                  </a:extLst>
                </p14:cNvPr>
                <p14:cNvContentPartPr/>
                <p14:nvPr/>
              </p14:nvContentPartPr>
              <p14:xfrm>
                <a:off x="3363415" y="4761493"/>
                <a:ext cx="28800" cy="233640"/>
              </p14:xfrm>
            </p:contentPart>
          </mc:Choice>
          <mc:Fallback>
            <p:pic>
              <p:nvPicPr>
                <p:cNvPr id="7" name="Ink 6">
                  <a:extLst>
                    <a:ext uri="{FF2B5EF4-FFF2-40B4-BE49-F238E27FC236}">
                      <a16:creationId xmlns:a16="http://schemas.microsoft.com/office/drawing/2014/main" id="{AFC658AA-C123-AEF4-D14A-5ECB01AC8EBA}"/>
                    </a:ext>
                  </a:extLst>
                </p:cNvPr>
                <p:cNvPicPr/>
                <p:nvPr/>
              </p:nvPicPr>
              <p:blipFill>
                <a:blip r:embed="rId12"/>
                <a:stretch>
                  <a:fillRect/>
                </a:stretch>
              </p:blipFill>
              <p:spPr>
                <a:xfrm>
                  <a:off x="3354415" y="4752853"/>
                  <a:ext cx="464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9A1BC6DC-DFB0-3A9A-2370-EEF248EFBA82}"/>
                    </a:ext>
                  </a:extLst>
                </p14:cNvPr>
                <p14:cNvContentPartPr/>
                <p14:nvPr/>
              </p14:nvContentPartPr>
              <p14:xfrm>
                <a:off x="3423175" y="4768333"/>
                <a:ext cx="26280" cy="195120"/>
              </p14:xfrm>
            </p:contentPart>
          </mc:Choice>
          <mc:Fallback>
            <p:pic>
              <p:nvPicPr>
                <p:cNvPr id="8" name="Ink 7">
                  <a:extLst>
                    <a:ext uri="{FF2B5EF4-FFF2-40B4-BE49-F238E27FC236}">
                      <a16:creationId xmlns:a16="http://schemas.microsoft.com/office/drawing/2014/main" id="{9A1BC6DC-DFB0-3A9A-2370-EEF248EFBA82}"/>
                    </a:ext>
                  </a:extLst>
                </p:cNvPr>
                <p:cNvPicPr/>
                <p:nvPr/>
              </p:nvPicPr>
              <p:blipFill>
                <a:blip r:embed="rId14"/>
                <a:stretch>
                  <a:fillRect/>
                </a:stretch>
              </p:blipFill>
              <p:spPr>
                <a:xfrm>
                  <a:off x="3414535" y="4759333"/>
                  <a:ext cx="439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41F45A61-11D6-ACB5-D77F-ACA6A83B82CD}"/>
                    </a:ext>
                  </a:extLst>
                </p14:cNvPr>
                <p14:cNvContentPartPr/>
                <p14:nvPr/>
              </p14:nvContentPartPr>
              <p14:xfrm>
                <a:off x="3361975" y="4747093"/>
                <a:ext cx="172440" cy="233280"/>
              </p14:xfrm>
            </p:contentPart>
          </mc:Choice>
          <mc:Fallback>
            <p:pic>
              <p:nvPicPr>
                <p:cNvPr id="10" name="Ink 9">
                  <a:extLst>
                    <a:ext uri="{FF2B5EF4-FFF2-40B4-BE49-F238E27FC236}">
                      <a16:creationId xmlns:a16="http://schemas.microsoft.com/office/drawing/2014/main" id="{41F45A61-11D6-ACB5-D77F-ACA6A83B82CD}"/>
                    </a:ext>
                  </a:extLst>
                </p:cNvPr>
                <p:cNvPicPr/>
                <p:nvPr/>
              </p:nvPicPr>
              <p:blipFill>
                <a:blip r:embed="rId16"/>
                <a:stretch>
                  <a:fillRect/>
                </a:stretch>
              </p:blipFill>
              <p:spPr>
                <a:xfrm>
                  <a:off x="3352975" y="4738093"/>
                  <a:ext cx="190080" cy="250920"/>
                </a:xfrm>
                <a:prstGeom prst="rect">
                  <a:avLst/>
                </a:prstGeom>
              </p:spPr>
            </p:pic>
          </mc:Fallback>
        </mc:AlternateContent>
      </p:grpSp>
      <p:grpSp>
        <p:nvGrpSpPr>
          <p:cNvPr id="33" name="Group 32">
            <a:extLst>
              <a:ext uri="{FF2B5EF4-FFF2-40B4-BE49-F238E27FC236}">
                <a16:creationId xmlns:a16="http://schemas.microsoft.com/office/drawing/2014/main" id="{2F8CEB26-0B8F-DA81-40CC-5C86CE6C3A3B}"/>
              </a:ext>
            </a:extLst>
          </p:cNvPr>
          <p:cNvGrpSpPr/>
          <p:nvPr/>
        </p:nvGrpSpPr>
        <p:grpSpPr>
          <a:xfrm>
            <a:off x="-237491" y="5654986"/>
            <a:ext cx="1652760" cy="386640"/>
            <a:chOff x="2747057" y="5626594"/>
            <a:chExt cx="1652760" cy="386640"/>
          </a:xfrm>
        </p:grpSpPr>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55359CCF-FED3-E5EF-D19C-25656400F2C5}"/>
                    </a:ext>
                  </a:extLst>
                </p14:cNvPr>
                <p14:cNvContentPartPr/>
                <p14:nvPr/>
              </p14:nvContentPartPr>
              <p14:xfrm>
                <a:off x="3855857" y="5951674"/>
                <a:ext cx="117360" cy="11880"/>
              </p14:xfrm>
            </p:contentPart>
          </mc:Choice>
          <mc:Fallback>
            <p:pic>
              <p:nvPicPr>
                <p:cNvPr id="15" name="Ink 14">
                  <a:extLst>
                    <a:ext uri="{FF2B5EF4-FFF2-40B4-BE49-F238E27FC236}">
                      <a16:creationId xmlns:a16="http://schemas.microsoft.com/office/drawing/2014/main" id="{55359CCF-FED3-E5EF-D19C-25656400F2C5}"/>
                    </a:ext>
                  </a:extLst>
                </p:cNvPr>
                <p:cNvPicPr/>
                <p:nvPr/>
              </p:nvPicPr>
              <p:blipFill>
                <a:blip r:embed="rId18"/>
                <a:stretch>
                  <a:fillRect/>
                </a:stretch>
              </p:blipFill>
              <p:spPr>
                <a:xfrm>
                  <a:off x="3847217" y="5943034"/>
                  <a:ext cx="1350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9B57EB0D-29AA-9ED5-FDD7-2B8056747CDC}"/>
                    </a:ext>
                  </a:extLst>
                </p14:cNvPr>
                <p14:cNvContentPartPr/>
                <p14:nvPr/>
              </p14:nvContentPartPr>
              <p14:xfrm>
                <a:off x="2992577" y="5951314"/>
                <a:ext cx="1407240" cy="61920"/>
              </p14:xfrm>
            </p:contentPart>
          </mc:Choice>
          <mc:Fallback>
            <p:pic>
              <p:nvPicPr>
                <p:cNvPr id="17" name="Ink 16">
                  <a:extLst>
                    <a:ext uri="{FF2B5EF4-FFF2-40B4-BE49-F238E27FC236}">
                      <a16:creationId xmlns:a16="http://schemas.microsoft.com/office/drawing/2014/main" id="{9B57EB0D-29AA-9ED5-FDD7-2B8056747CDC}"/>
                    </a:ext>
                  </a:extLst>
                </p:cNvPr>
                <p:cNvPicPr/>
                <p:nvPr/>
              </p:nvPicPr>
              <p:blipFill>
                <a:blip r:embed="rId20"/>
                <a:stretch>
                  <a:fillRect/>
                </a:stretch>
              </p:blipFill>
              <p:spPr>
                <a:xfrm>
                  <a:off x="2983937" y="5942674"/>
                  <a:ext cx="14248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3" name="Ink 22">
                  <a:extLst>
                    <a:ext uri="{FF2B5EF4-FFF2-40B4-BE49-F238E27FC236}">
                      <a16:creationId xmlns:a16="http://schemas.microsoft.com/office/drawing/2014/main" id="{CA022036-E084-0EA2-C414-5DE32471B911}"/>
                    </a:ext>
                  </a:extLst>
                </p14:cNvPr>
                <p14:cNvContentPartPr/>
                <p14:nvPr/>
              </p14:nvContentPartPr>
              <p14:xfrm>
                <a:off x="2747057" y="5805874"/>
                <a:ext cx="136440" cy="8640"/>
              </p14:xfrm>
            </p:contentPart>
          </mc:Choice>
          <mc:Fallback>
            <p:pic>
              <p:nvPicPr>
                <p:cNvPr id="23" name="Ink 22">
                  <a:extLst>
                    <a:ext uri="{FF2B5EF4-FFF2-40B4-BE49-F238E27FC236}">
                      <a16:creationId xmlns:a16="http://schemas.microsoft.com/office/drawing/2014/main" id="{CA022036-E084-0EA2-C414-5DE32471B911}"/>
                    </a:ext>
                  </a:extLst>
                </p:cNvPr>
                <p:cNvPicPr/>
                <p:nvPr/>
              </p:nvPicPr>
              <p:blipFill>
                <a:blip r:embed="rId22"/>
                <a:stretch>
                  <a:fillRect/>
                </a:stretch>
              </p:blipFill>
              <p:spPr>
                <a:xfrm>
                  <a:off x="2738417" y="5797234"/>
                  <a:ext cx="1540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3EF7150D-98B5-ACF4-2E98-1050880D7E4B}"/>
                    </a:ext>
                  </a:extLst>
                </p14:cNvPr>
                <p14:cNvContentPartPr/>
                <p14:nvPr/>
              </p14:nvContentPartPr>
              <p14:xfrm>
                <a:off x="2990417" y="5694274"/>
                <a:ext cx="152640" cy="229680"/>
              </p14:xfrm>
            </p:contentPart>
          </mc:Choice>
          <mc:Fallback>
            <p:pic>
              <p:nvPicPr>
                <p:cNvPr id="25" name="Ink 24">
                  <a:extLst>
                    <a:ext uri="{FF2B5EF4-FFF2-40B4-BE49-F238E27FC236}">
                      <a16:creationId xmlns:a16="http://schemas.microsoft.com/office/drawing/2014/main" id="{3EF7150D-98B5-ACF4-2E98-1050880D7E4B}"/>
                    </a:ext>
                  </a:extLst>
                </p:cNvPr>
                <p:cNvPicPr/>
                <p:nvPr/>
              </p:nvPicPr>
              <p:blipFill>
                <a:blip r:embed="rId24"/>
                <a:stretch>
                  <a:fillRect/>
                </a:stretch>
              </p:blipFill>
              <p:spPr>
                <a:xfrm>
                  <a:off x="2981777" y="5685634"/>
                  <a:ext cx="1702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Ink 28">
                  <a:extLst>
                    <a:ext uri="{FF2B5EF4-FFF2-40B4-BE49-F238E27FC236}">
                      <a16:creationId xmlns:a16="http://schemas.microsoft.com/office/drawing/2014/main" id="{D9399A06-E1E4-4961-10CA-B800ACB6BC61}"/>
                    </a:ext>
                  </a:extLst>
                </p14:cNvPr>
                <p14:cNvContentPartPr/>
                <p14:nvPr/>
              </p14:nvContentPartPr>
              <p14:xfrm>
                <a:off x="3192017" y="5728834"/>
                <a:ext cx="171720" cy="164160"/>
              </p14:xfrm>
            </p:contentPart>
          </mc:Choice>
          <mc:Fallback>
            <p:pic>
              <p:nvPicPr>
                <p:cNvPr id="29" name="Ink 28">
                  <a:extLst>
                    <a:ext uri="{FF2B5EF4-FFF2-40B4-BE49-F238E27FC236}">
                      <a16:creationId xmlns:a16="http://schemas.microsoft.com/office/drawing/2014/main" id="{D9399A06-E1E4-4961-10CA-B800ACB6BC61}"/>
                    </a:ext>
                  </a:extLst>
                </p:cNvPr>
                <p:cNvPicPr/>
                <p:nvPr/>
              </p:nvPicPr>
              <p:blipFill>
                <a:blip r:embed="rId26"/>
                <a:stretch>
                  <a:fillRect/>
                </a:stretch>
              </p:blipFill>
              <p:spPr>
                <a:xfrm>
                  <a:off x="3183377" y="5720194"/>
                  <a:ext cx="1893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 name="Ink 29">
                  <a:extLst>
                    <a:ext uri="{FF2B5EF4-FFF2-40B4-BE49-F238E27FC236}">
                      <a16:creationId xmlns:a16="http://schemas.microsoft.com/office/drawing/2014/main" id="{E4A0485B-89EA-85B0-03B8-0B65AA368B58}"/>
                    </a:ext>
                  </a:extLst>
                </p14:cNvPr>
                <p14:cNvContentPartPr/>
                <p14:nvPr/>
              </p14:nvContentPartPr>
              <p14:xfrm>
                <a:off x="3385697" y="5763394"/>
                <a:ext cx="173880" cy="108360"/>
              </p14:xfrm>
            </p:contentPart>
          </mc:Choice>
          <mc:Fallback>
            <p:pic>
              <p:nvPicPr>
                <p:cNvPr id="30" name="Ink 29">
                  <a:extLst>
                    <a:ext uri="{FF2B5EF4-FFF2-40B4-BE49-F238E27FC236}">
                      <a16:creationId xmlns:a16="http://schemas.microsoft.com/office/drawing/2014/main" id="{E4A0485B-89EA-85B0-03B8-0B65AA368B58}"/>
                    </a:ext>
                  </a:extLst>
                </p:cNvPr>
                <p:cNvPicPr/>
                <p:nvPr/>
              </p:nvPicPr>
              <p:blipFill>
                <a:blip r:embed="rId28"/>
                <a:stretch>
                  <a:fillRect/>
                </a:stretch>
              </p:blipFill>
              <p:spPr>
                <a:xfrm>
                  <a:off x="3376697" y="5754754"/>
                  <a:ext cx="1915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F9531511-2692-05E4-FB5A-3CF4C9AFB55C}"/>
                    </a:ext>
                  </a:extLst>
                </p14:cNvPr>
                <p14:cNvContentPartPr/>
                <p14:nvPr/>
              </p14:nvContentPartPr>
              <p14:xfrm>
                <a:off x="3537617" y="5626594"/>
                <a:ext cx="60840" cy="284400"/>
              </p14:xfrm>
            </p:contentPart>
          </mc:Choice>
          <mc:Fallback>
            <p:pic>
              <p:nvPicPr>
                <p:cNvPr id="31" name="Ink 30">
                  <a:extLst>
                    <a:ext uri="{FF2B5EF4-FFF2-40B4-BE49-F238E27FC236}">
                      <a16:creationId xmlns:a16="http://schemas.microsoft.com/office/drawing/2014/main" id="{F9531511-2692-05E4-FB5A-3CF4C9AFB55C}"/>
                    </a:ext>
                  </a:extLst>
                </p:cNvPr>
                <p:cNvPicPr/>
                <p:nvPr/>
              </p:nvPicPr>
              <p:blipFill>
                <a:blip r:embed="rId30"/>
                <a:stretch>
                  <a:fillRect/>
                </a:stretch>
              </p:blipFill>
              <p:spPr>
                <a:xfrm>
                  <a:off x="3528617" y="5617954"/>
                  <a:ext cx="784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5D8D16E4-13C2-5008-113B-AA437332A82A}"/>
                    </a:ext>
                  </a:extLst>
                </p14:cNvPr>
                <p14:cNvContentPartPr/>
                <p14:nvPr/>
              </p14:nvContentPartPr>
              <p14:xfrm>
                <a:off x="3614657" y="5653954"/>
                <a:ext cx="158400" cy="257040"/>
              </p14:xfrm>
            </p:contentPart>
          </mc:Choice>
          <mc:Fallback>
            <p:pic>
              <p:nvPicPr>
                <p:cNvPr id="32" name="Ink 31">
                  <a:extLst>
                    <a:ext uri="{FF2B5EF4-FFF2-40B4-BE49-F238E27FC236}">
                      <a16:creationId xmlns:a16="http://schemas.microsoft.com/office/drawing/2014/main" id="{5D8D16E4-13C2-5008-113B-AA437332A82A}"/>
                    </a:ext>
                  </a:extLst>
                </p:cNvPr>
                <p:cNvPicPr/>
                <p:nvPr/>
              </p:nvPicPr>
              <p:blipFill>
                <a:blip r:embed="rId32"/>
                <a:stretch>
                  <a:fillRect/>
                </a:stretch>
              </p:blipFill>
              <p:spPr>
                <a:xfrm>
                  <a:off x="3606017" y="5645314"/>
                  <a:ext cx="176040" cy="274680"/>
                </a:xfrm>
                <a:prstGeom prst="rect">
                  <a:avLst/>
                </a:prstGeom>
              </p:spPr>
            </p:pic>
          </mc:Fallback>
        </mc:AlternateContent>
      </p:grpSp>
      <p:grpSp>
        <p:nvGrpSpPr>
          <p:cNvPr id="43" name="Group 42">
            <a:extLst>
              <a:ext uri="{FF2B5EF4-FFF2-40B4-BE49-F238E27FC236}">
                <a16:creationId xmlns:a16="http://schemas.microsoft.com/office/drawing/2014/main" id="{A3CC8E00-C4F5-860E-DBFA-C100BE24B354}"/>
              </a:ext>
            </a:extLst>
          </p:cNvPr>
          <p:cNvGrpSpPr/>
          <p:nvPr/>
        </p:nvGrpSpPr>
        <p:grpSpPr>
          <a:xfrm>
            <a:off x="-345212" y="6618792"/>
            <a:ext cx="1512360" cy="411480"/>
            <a:chOff x="2639336" y="6590400"/>
            <a:chExt cx="1512360" cy="411480"/>
          </a:xfrm>
        </p:grpSpPr>
        <mc:AlternateContent xmlns:mc="http://schemas.openxmlformats.org/markup-compatibility/2006">
          <mc:Choice xmlns:p14="http://schemas.microsoft.com/office/powerpoint/2010/main" Requires="p14">
            <p:contentPart p14:bwMode="auto" r:id="rId33">
              <p14:nvContentPartPr>
                <p14:cNvPr id="34" name="Ink 33">
                  <a:extLst>
                    <a:ext uri="{FF2B5EF4-FFF2-40B4-BE49-F238E27FC236}">
                      <a16:creationId xmlns:a16="http://schemas.microsoft.com/office/drawing/2014/main" id="{095306F8-E215-FF16-1FDB-4BD1AA812130}"/>
                    </a:ext>
                  </a:extLst>
                </p14:cNvPr>
                <p14:cNvContentPartPr/>
                <p14:nvPr/>
              </p14:nvContentPartPr>
              <p14:xfrm>
                <a:off x="2639336" y="6931320"/>
                <a:ext cx="1512360" cy="70560"/>
              </p14:xfrm>
            </p:contentPart>
          </mc:Choice>
          <mc:Fallback>
            <p:pic>
              <p:nvPicPr>
                <p:cNvPr id="34" name="Ink 33">
                  <a:extLst>
                    <a:ext uri="{FF2B5EF4-FFF2-40B4-BE49-F238E27FC236}">
                      <a16:creationId xmlns:a16="http://schemas.microsoft.com/office/drawing/2014/main" id="{095306F8-E215-FF16-1FDB-4BD1AA812130}"/>
                    </a:ext>
                  </a:extLst>
                </p:cNvPr>
                <p:cNvPicPr/>
                <p:nvPr/>
              </p:nvPicPr>
              <p:blipFill>
                <a:blip r:embed="rId34"/>
                <a:stretch>
                  <a:fillRect/>
                </a:stretch>
              </p:blipFill>
              <p:spPr>
                <a:xfrm>
                  <a:off x="2630336" y="6922320"/>
                  <a:ext cx="15300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5" name="Ink 34">
                  <a:extLst>
                    <a:ext uri="{FF2B5EF4-FFF2-40B4-BE49-F238E27FC236}">
                      <a16:creationId xmlns:a16="http://schemas.microsoft.com/office/drawing/2014/main" id="{51E39734-BEBF-96DE-B2F8-91F860346AF0}"/>
                    </a:ext>
                  </a:extLst>
                </p14:cNvPr>
                <p14:cNvContentPartPr/>
                <p14:nvPr/>
              </p14:nvContentPartPr>
              <p14:xfrm>
                <a:off x="2658056" y="6838800"/>
                <a:ext cx="153720" cy="27360"/>
              </p14:xfrm>
            </p:contentPart>
          </mc:Choice>
          <mc:Fallback>
            <p:pic>
              <p:nvPicPr>
                <p:cNvPr id="35" name="Ink 34">
                  <a:extLst>
                    <a:ext uri="{FF2B5EF4-FFF2-40B4-BE49-F238E27FC236}">
                      <a16:creationId xmlns:a16="http://schemas.microsoft.com/office/drawing/2014/main" id="{51E39734-BEBF-96DE-B2F8-91F860346AF0}"/>
                    </a:ext>
                  </a:extLst>
                </p:cNvPr>
                <p:cNvPicPr/>
                <p:nvPr/>
              </p:nvPicPr>
              <p:blipFill>
                <a:blip r:embed="rId36"/>
                <a:stretch>
                  <a:fillRect/>
                </a:stretch>
              </p:blipFill>
              <p:spPr>
                <a:xfrm>
                  <a:off x="2649416" y="6829800"/>
                  <a:ext cx="1713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76AA5514-B92F-584B-DC3A-C01C62D5E12F}"/>
                    </a:ext>
                  </a:extLst>
                </p14:cNvPr>
                <p14:cNvContentPartPr/>
                <p14:nvPr/>
              </p14:nvContentPartPr>
              <p14:xfrm>
                <a:off x="3026336" y="6698760"/>
                <a:ext cx="169920" cy="143640"/>
              </p14:xfrm>
            </p:contentPart>
          </mc:Choice>
          <mc:Fallback>
            <p:pic>
              <p:nvPicPr>
                <p:cNvPr id="37" name="Ink 36">
                  <a:extLst>
                    <a:ext uri="{FF2B5EF4-FFF2-40B4-BE49-F238E27FC236}">
                      <a16:creationId xmlns:a16="http://schemas.microsoft.com/office/drawing/2014/main" id="{76AA5514-B92F-584B-DC3A-C01C62D5E12F}"/>
                    </a:ext>
                  </a:extLst>
                </p:cNvPr>
                <p:cNvPicPr/>
                <p:nvPr/>
              </p:nvPicPr>
              <p:blipFill>
                <a:blip r:embed="rId38"/>
                <a:stretch>
                  <a:fillRect/>
                </a:stretch>
              </p:blipFill>
              <p:spPr>
                <a:xfrm>
                  <a:off x="3017696" y="6689760"/>
                  <a:ext cx="1875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9" name="Ink 38">
                  <a:extLst>
                    <a:ext uri="{FF2B5EF4-FFF2-40B4-BE49-F238E27FC236}">
                      <a16:creationId xmlns:a16="http://schemas.microsoft.com/office/drawing/2014/main" id="{BE50EC12-854A-8E48-4FE7-A48AD0303C5D}"/>
                    </a:ext>
                  </a:extLst>
                </p14:cNvPr>
                <p14:cNvContentPartPr/>
                <p14:nvPr/>
              </p14:nvContentPartPr>
              <p14:xfrm>
                <a:off x="3246656" y="6679680"/>
                <a:ext cx="178200" cy="109800"/>
              </p14:xfrm>
            </p:contentPart>
          </mc:Choice>
          <mc:Fallback>
            <p:pic>
              <p:nvPicPr>
                <p:cNvPr id="39" name="Ink 38">
                  <a:extLst>
                    <a:ext uri="{FF2B5EF4-FFF2-40B4-BE49-F238E27FC236}">
                      <a16:creationId xmlns:a16="http://schemas.microsoft.com/office/drawing/2014/main" id="{BE50EC12-854A-8E48-4FE7-A48AD0303C5D}"/>
                    </a:ext>
                  </a:extLst>
                </p:cNvPr>
                <p:cNvPicPr/>
                <p:nvPr/>
              </p:nvPicPr>
              <p:blipFill>
                <a:blip r:embed="rId40"/>
                <a:stretch>
                  <a:fillRect/>
                </a:stretch>
              </p:blipFill>
              <p:spPr>
                <a:xfrm>
                  <a:off x="3238016" y="6670680"/>
                  <a:ext cx="195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0" name="Ink 39">
                  <a:extLst>
                    <a:ext uri="{FF2B5EF4-FFF2-40B4-BE49-F238E27FC236}">
                      <a16:creationId xmlns:a16="http://schemas.microsoft.com/office/drawing/2014/main" id="{3DCE0989-3D18-2B1B-971D-A1F517C59074}"/>
                    </a:ext>
                  </a:extLst>
                </p14:cNvPr>
                <p14:cNvContentPartPr/>
                <p14:nvPr/>
              </p14:nvContentPartPr>
              <p14:xfrm>
                <a:off x="3456536" y="6729360"/>
                <a:ext cx="133200" cy="74520"/>
              </p14:xfrm>
            </p:contentPart>
          </mc:Choice>
          <mc:Fallback>
            <p:pic>
              <p:nvPicPr>
                <p:cNvPr id="40" name="Ink 39">
                  <a:extLst>
                    <a:ext uri="{FF2B5EF4-FFF2-40B4-BE49-F238E27FC236}">
                      <a16:creationId xmlns:a16="http://schemas.microsoft.com/office/drawing/2014/main" id="{3DCE0989-3D18-2B1B-971D-A1F517C59074}"/>
                    </a:ext>
                  </a:extLst>
                </p:cNvPr>
                <p:cNvPicPr/>
                <p:nvPr/>
              </p:nvPicPr>
              <p:blipFill>
                <a:blip r:embed="rId42"/>
                <a:stretch>
                  <a:fillRect/>
                </a:stretch>
              </p:blipFill>
              <p:spPr>
                <a:xfrm>
                  <a:off x="3447536" y="6720360"/>
                  <a:ext cx="1508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1" name="Ink 40">
                  <a:extLst>
                    <a:ext uri="{FF2B5EF4-FFF2-40B4-BE49-F238E27FC236}">
                      <a16:creationId xmlns:a16="http://schemas.microsoft.com/office/drawing/2014/main" id="{04E50E0C-3E11-62B7-FCEA-EF65E377B204}"/>
                    </a:ext>
                  </a:extLst>
                </p14:cNvPr>
                <p14:cNvContentPartPr/>
                <p14:nvPr/>
              </p14:nvContentPartPr>
              <p14:xfrm>
                <a:off x="3572816" y="6618840"/>
                <a:ext cx="37800" cy="192960"/>
              </p14:xfrm>
            </p:contentPart>
          </mc:Choice>
          <mc:Fallback>
            <p:pic>
              <p:nvPicPr>
                <p:cNvPr id="41" name="Ink 40">
                  <a:extLst>
                    <a:ext uri="{FF2B5EF4-FFF2-40B4-BE49-F238E27FC236}">
                      <a16:creationId xmlns:a16="http://schemas.microsoft.com/office/drawing/2014/main" id="{04E50E0C-3E11-62B7-FCEA-EF65E377B204}"/>
                    </a:ext>
                  </a:extLst>
                </p:cNvPr>
                <p:cNvPicPr/>
                <p:nvPr/>
              </p:nvPicPr>
              <p:blipFill>
                <a:blip r:embed="rId44"/>
                <a:stretch>
                  <a:fillRect/>
                </a:stretch>
              </p:blipFill>
              <p:spPr>
                <a:xfrm>
                  <a:off x="3563816" y="6609840"/>
                  <a:ext cx="554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2" name="Ink 41">
                  <a:extLst>
                    <a:ext uri="{FF2B5EF4-FFF2-40B4-BE49-F238E27FC236}">
                      <a16:creationId xmlns:a16="http://schemas.microsoft.com/office/drawing/2014/main" id="{39277CB0-871F-06AA-1AE2-1D5AF43125F9}"/>
                    </a:ext>
                  </a:extLst>
                </p14:cNvPr>
                <p14:cNvContentPartPr/>
                <p14:nvPr/>
              </p14:nvContentPartPr>
              <p14:xfrm>
                <a:off x="3622496" y="6590400"/>
                <a:ext cx="168120" cy="237960"/>
              </p14:xfrm>
            </p:contentPart>
          </mc:Choice>
          <mc:Fallback>
            <p:pic>
              <p:nvPicPr>
                <p:cNvPr id="42" name="Ink 41">
                  <a:extLst>
                    <a:ext uri="{FF2B5EF4-FFF2-40B4-BE49-F238E27FC236}">
                      <a16:creationId xmlns:a16="http://schemas.microsoft.com/office/drawing/2014/main" id="{39277CB0-871F-06AA-1AE2-1D5AF43125F9}"/>
                    </a:ext>
                  </a:extLst>
                </p:cNvPr>
                <p:cNvPicPr/>
                <p:nvPr/>
              </p:nvPicPr>
              <p:blipFill>
                <a:blip r:embed="rId46"/>
                <a:stretch>
                  <a:fillRect/>
                </a:stretch>
              </p:blipFill>
              <p:spPr>
                <a:xfrm>
                  <a:off x="3613856" y="6581760"/>
                  <a:ext cx="185760" cy="25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52" name="Ink 51">
                <a:extLst>
                  <a:ext uri="{FF2B5EF4-FFF2-40B4-BE49-F238E27FC236}">
                    <a16:creationId xmlns:a16="http://schemas.microsoft.com/office/drawing/2014/main" id="{2289FA38-F312-1968-A185-CDB48611976F}"/>
                  </a:ext>
                </a:extLst>
              </p14:cNvPr>
              <p14:cNvContentPartPr/>
              <p14:nvPr/>
            </p14:nvContentPartPr>
            <p14:xfrm>
              <a:off x="8414578" y="10675872"/>
              <a:ext cx="64080" cy="1543680"/>
            </p14:xfrm>
          </p:contentPart>
        </mc:Choice>
        <mc:Fallback>
          <p:pic>
            <p:nvPicPr>
              <p:cNvPr id="52" name="Ink 51">
                <a:extLst>
                  <a:ext uri="{FF2B5EF4-FFF2-40B4-BE49-F238E27FC236}">
                    <a16:creationId xmlns:a16="http://schemas.microsoft.com/office/drawing/2014/main" id="{2289FA38-F312-1968-A185-CDB48611976F}"/>
                  </a:ext>
                </a:extLst>
              </p:cNvPr>
              <p:cNvPicPr/>
              <p:nvPr/>
            </p:nvPicPr>
            <p:blipFill>
              <a:blip r:embed="rId48"/>
              <a:stretch>
                <a:fillRect/>
              </a:stretch>
            </p:blipFill>
            <p:spPr>
              <a:xfrm>
                <a:off x="8405938" y="10667232"/>
                <a:ext cx="81720" cy="15613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3" name="Ink 52">
                <a:extLst>
                  <a:ext uri="{FF2B5EF4-FFF2-40B4-BE49-F238E27FC236}">
                    <a16:creationId xmlns:a16="http://schemas.microsoft.com/office/drawing/2014/main" id="{0F84C58F-2D91-B2AD-8F27-C74FF4DC52C0}"/>
                  </a:ext>
                </a:extLst>
              </p14:cNvPr>
              <p14:cNvContentPartPr/>
              <p14:nvPr/>
            </p14:nvContentPartPr>
            <p14:xfrm>
              <a:off x="15164938" y="10519992"/>
              <a:ext cx="47160" cy="1668600"/>
            </p14:xfrm>
          </p:contentPart>
        </mc:Choice>
        <mc:Fallback>
          <p:pic>
            <p:nvPicPr>
              <p:cNvPr id="53" name="Ink 52">
                <a:extLst>
                  <a:ext uri="{FF2B5EF4-FFF2-40B4-BE49-F238E27FC236}">
                    <a16:creationId xmlns:a16="http://schemas.microsoft.com/office/drawing/2014/main" id="{0F84C58F-2D91-B2AD-8F27-C74FF4DC52C0}"/>
                  </a:ext>
                </a:extLst>
              </p:cNvPr>
              <p:cNvPicPr/>
              <p:nvPr/>
            </p:nvPicPr>
            <p:blipFill>
              <a:blip r:embed="rId50"/>
              <a:stretch>
                <a:fillRect/>
              </a:stretch>
            </p:blipFill>
            <p:spPr>
              <a:xfrm>
                <a:off x="15156298" y="10511352"/>
                <a:ext cx="64800" cy="1686240"/>
              </a:xfrm>
              <a:prstGeom prst="rect">
                <a:avLst/>
              </a:prstGeom>
            </p:spPr>
          </p:pic>
        </mc:Fallback>
      </mc:AlternateContent>
      <p:grpSp>
        <p:nvGrpSpPr>
          <p:cNvPr id="205" name="Group 204">
            <a:extLst>
              <a:ext uri="{FF2B5EF4-FFF2-40B4-BE49-F238E27FC236}">
                <a16:creationId xmlns:a16="http://schemas.microsoft.com/office/drawing/2014/main" id="{258B1FAD-9B2E-7ACF-CB91-DBFE8F8E42C0}"/>
              </a:ext>
            </a:extLst>
          </p:cNvPr>
          <p:cNvGrpSpPr/>
          <p:nvPr/>
        </p:nvGrpSpPr>
        <p:grpSpPr>
          <a:xfrm>
            <a:off x="8467111" y="11985491"/>
            <a:ext cx="2062800" cy="443880"/>
            <a:chOff x="11068646" y="12346680"/>
            <a:chExt cx="2062800" cy="443880"/>
          </a:xfrm>
        </p:grpSpPr>
        <mc:AlternateContent xmlns:mc="http://schemas.openxmlformats.org/markup-compatibility/2006">
          <mc:Choice xmlns:p14="http://schemas.microsoft.com/office/powerpoint/2010/main" Requires="p14">
            <p:contentPart p14:bwMode="auto" r:id="rId51">
              <p14:nvContentPartPr>
                <p14:cNvPr id="60" name="Ink 59">
                  <a:extLst>
                    <a:ext uri="{FF2B5EF4-FFF2-40B4-BE49-F238E27FC236}">
                      <a16:creationId xmlns:a16="http://schemas.microsoft.com/office/drawing/2014/main" id="{1037C1F6-3141-CFFF-778D-7D12768897FA}"/>
                    </a:ext>
                  </a:extLst>
                </p14:cNvPr>
                <p14:cNvContentPartPr/>
                <p14:nvPr/>
              </p14:nvContentPartPr>
              <p14:xfrm>
                <a:off x="11068646" y="12496080"/>
                <a:ext cx="284400" cy="294480"/>
              </p14:xfrm>
            </p:contentPart>
          </mc:Choice>
          <mc:Fallback>
            <p:pic>
              <p:nvPicPr>
                <p:cNvPr id="60" name="Ink 59">
                  <a:extLst>
                    <a:ext uri="{FF2B5EF4-FFF2-40B4-BE49-F238E27FC236}">
                      <a16:creationId xmlns:a16="http://schemas.microsoft.com/office/drawing/2014/main" id="{1037C1F6-3141-CFFF-778D-7D12768897FA}"/>
                    </a:ext>
                  </a:extLst>
                </p:cNvPr>
                <p:cNvPicPr/>
                <p:nvPr/>
              </p:nvPicPr>
              <p:blipFill>
                <a:blip r:embed="rId52"/>
                <a:stretch>
                  <a:fillRect/>
                </a:stretch>
              </p:blipFill>
              <p:spPr>
                <a:xfrm>
                  <a:off x="11059646" y="12487440"/>
                  <a:ext cx="3020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1" name="Ink 60">
                  <a:extLst>
                    <a:ext uri="{FF2B5EF4-FFF2-40B4-BE49-F238E27FC236}">
                      <a16:creationId xmlns:a16="http://schemas.microsoft.com/office/drawing/2014/main" id="{593B3251-F58E-1664-C2CC-3380B9E758D7}"/>
                    </a:ext>
                  </a:extLst>
                </p14:cNvPr>
                <p14:cNvContentPartPr/>
                <p14:nvPr/>
              </p14:nvContentPartPr>
              <p14:xfrm>
                <a:off x="11545286" y="12397440"/>
                <a:ext cx="179280" cy="347400"/>
              </p14:xfrm>
            </p:contentPart>
          </mc:Choice>
          <mc:Fallback>
            <p:pic>
              <p:nvPicPr>
                <p:cNvPr id="61" name="Ink 60">
                  <a:extLst>
                    <a:ext uri="{FF2B5EF4-FFF2-40B4-BE49-F238E27FC236}">
                      <a16:creationId xmlns:a16="http://schemas.microsoft.com/office/drawing/2014/main" id="{593B3251-F58E-1664-C2CC-3380B9E758D7}"/>
                    </a:ext>
                  </a:extLst>
                </p:cNvPr>
                <p:cNvPicPr/>
                <p:nvPr/>
              </p:nvPicPr>
              <p:blipFill>
                <a:blip r:embed="rId54"/>
                <a:stretch>
                  <a:fillRect/>
                </a:stretch>
              </p:blipFill>
              <p:spPr>
                <a:xfrm>
                  <a:off x="11536646" y="12388440"/>
                  <a:ext cx="19692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2" name="Ink 61">
                  <a:extLst>
                    <a:ext uri="{FF2B5EF4-FFF2-40B4-BE49-F238E27FC236}">
                      <a16:creationId xmlns:a16="http://schemas.microsoft.com/office/drawing/2014/main" id="{47E63E95-C7AD-C732-12DB-204393798913}"/>
                    </a:ext>
                  </a:extLst>
                </p14:cNvPr>
                <p14:cNvContentPartPr/>
                <p14:nvPr/>
              </p14:nvContentPartPr>
              <p14:xfrm>
                <a:off x="11923646" y="12402840"/>
                <a:ext cx="203400" cy="58680"/>
              </p14:xfrm>
            </p:contentPart>
          </mc:Choice>
          <mc:Fallback>
            <p:pic>
              <p:nvPicPr>
                <p:cNvPr id="62" name="Ink 61">
                  <a:extLst>
                    <a:ext uri="{FF2B5EF4-FFF2-40B4-BE49-F238E27FC236}">
                      <a16:creationId xmlns:a16="http://schemas.microsoft.com/office/drawing/2014/main" id="{47E63E95-C7AD-C732-12DB-204393798913}"/>
                    </a:ext>
                  </a:extLst>
                </p:cNvPr>
                <p:cNvPicPr/>
                <p:nvPr/>
              </p:nvPicPr>
              <p:blipFill>
                <a:blip r:embed="rId56"/>
                <a:stretch>
                  <a:fillRect/>
                </a:stretch>
              </p:blipFill>
              <p:spPr>
                <a:xfrm>
                  <a:off x="11915006" y="12394200"/>
                  <a:ext cx="221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3" name="Ink 62">
                  <a:extLst>
                    <a:ext uri="{FF2B5EF4-FFF2-40B4-BE49-F238E27FC236}">
                      <a16:creationId xmlns:a16="http://schemas.microsoft.com/office/drawing/2014/main" id="{28481C03-DAEE-1991-9613-49DED36ACC9C}"/>
                    </a:ext>
                  </a:extLst>
                </p14:cNvPr>
                <p14:cNvContentPartPr/>
                <p14:nvPr/>
              </p14:nvContentPartPr>
              <p14:xfrm>
                <a:off x="11866406" y="12421200"/>
                <a:ext cx="234000" cy="315360"/>
              </p14:xfrm>
            </p:contentPart>
          </mc:Choice>
          <mc:Fallback>
            <p:pic>
              <p:nvPicPr>
                <p:cNvPr id="63" name="Ink 62">
                  <a:extLst>
                    <a:ext uri="{FF2B5EF4-FFF2-40B4-BE49-F238E27FC236}">
                      <a16:creationId xmlns:a16="http://schemas.microsoft.com/office/drawing/2014/main" id="{28481C03-DAEE-1991-9613-49DED36ACC9C}"/>
                    </a:ext>
                  </a:extLst>
                </p:cNvPr>
                <p:cNvPicPr/>
                <p:nvPr/>
              </p:nvPicPr>
              <p:blipFill>
                <a:blip r:embed="rId58"/>
                <a:stretch>
                  <a:fillRect/>
                </a:stretch>
              </p:blipFill>
              <p:spPr>
                <a:xfrm>
                  <a:off x="11857766" y="12412560"/>
                  <a:ext cx="2516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93" name="Ink 192">
                  <a:extLst>
                    <a:ext uri="{FF2B5EF4-FFF2-40B4-BE49-F238E27FC236}">
                      <a16:creationId xmlns:a16="http://schemas.microsoft.com/office/drawing/2014/main" id="{27B1B837-2A84-8E02-2F1D-2E7EC48E1E6F}"/>
                    </a:ext>
                  </a:extLst>
                </p14:cNvPr>
                <p14:cNvContentPartPr/>
                <p14:nvPr/>
              </p14:nvContentPartPr>
              <p14:xfrm>
                <a:off x="12278606" y="12367200"/>
                <a:ext cx="297000" cy="346680"/>
              </p14:xfrm>
            </p:contentPart>
          </mc:Choice>
          <mc:Fallback>
            <p:pic>
              <p:nvPicPr>
                <p:cNvPr id="193" name="Ink 192">
                  <a:extLst>
                    <a:ext uri="{FF2B5EF4-FFF2-40B4-BE49-F238E27FC236}">
                      <a16:creationId xmlns:a16="http://schemas.microsoft.com/office/drawing/2014/main" id="{27B1B837-2A84-8E02-2F1D-2E7EC48E1E6F}"/>
                    </a:ext>
                  </a:extLst>
                </p:cNvPr>
                <p:cNvPicPr/>
                <p:nvPr/>
              </p:nvPicPr>
              <p:blipFill>
                <a:blip r:embed="rId60"/>
                <a:stretch>
                  <a:fillRect/>
                </a:stretch>
              </p:blipFill>
              <p:spPr>
                <a:xfrm>
                  <a:off x="12269606" y="12358560"/>
                  <a:ext cx="3146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94" name="Ink 193">
                  <a:extLst>
                    <a:ext uri="{FF2B5EF4-FFF2-40B4-BE49-F238E27FC236}">
                      <a16:creationId xmlns:a16="http://schemas.microsoft.com/office/drawing/2014/main" id="{CFB300B4-315F-330C-9BAB-F03B75C241E1}"/>
                    </a:ext>
                  </a:extLst>
                </p14:cNvPr>
                <p14:cNvContentPartPr/>
                <p14:nvPr/>
              </p14:nvContentPartPr>
              <p14:xfrm>
                <a:off x="12643646" y="12346680"/>
                <a:ext cx="232920" cy="321480"/>
              </p14:xfrm>
            </p:contentPart>
          </mc:Choice>
          <mc:Fallback>
            <p:pic>
              <p:nvPicPr>
                <p:cNvPr id="194" name="Ink 193">
                  <a:extLst>
                    <a:ext uri="{FF2B5EF4-FFF2-40B4-BE49-F238E27FC236}">
                      <a16:creationId xmlns:a16="http://schemas.microsoft.com/office/drawing/2014/main" id="{CFB300B4-315F-330C-9BAB-F03B75C241E1}"/>
                    </a:ext>
                  </a:extLst>
                </p:cNvPr>
                <p:cNvPicPr/>
                <p:nvPr/>
              </p:nvPicPr>
              <p:blipFill>
                <a:blip r:embed="rId62"/>
                <a:stretch>
                  <a:fillRect/>
                </a:stretch>
              </p:blipFill>
              <p:spPr>
                <a:xfrm>
                  <a:off x="12635006" y="12338040"/>
                  <a:ext cx="2505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95" name="Ink 194">
                  <a:extLst>
                    <a:ext uri="{FF2B5EF4-FFF2-40B4-BE49-F238E27FC236}">
                      <a16:creationId xmlns:a16="http://schemas.microsoft.com/office/drawing/2014/main" id="{C362E154-1082-C968-351B-F9E4B12D325D}"/>
                    </a:ext>
                  </a:extLst>
                </p14:cNvPr>
                <p14:cNvContentPartPr/>
                <p14:nvPr/>
              </p14:nvContentPartPr>
              <p14:xfrm>
                <a:off x="12969446" y="12480960"/>
                <a:ext cx="162000" cy="243720"/>
              </p14:xfrm>
            </p:contentPart>
          </mc:Choice>
          <mc:Fallback>
            <p:pic>
              <p:nvPicPr>
                <p:cNvPr id="195" name="Ink 194">
                  <a:extLst>
                    <a:ext uri="{FF2B5EF4-FFF2-40B4-BE49-F238E27FC236}">
                      <a16:creationId xmlns:a16="http://schemas.microsoft.com/office/drawing/2014/main" id="{C362E154-1082-C968-351B-F9E4B12D325D}"/>
                    </a:ext>
                  </a:extLst>
                </p:cNvPr>
                <p:cNvPicPr/>
                <p:nvPr/>
              </p:nvPicPr>
              <p:blipFill>
                <a:blip r:embed="rId64"/>
                <a:stretch>
                  <a:fillRect/>
                </a:stretch>
              </p:blipFill>
              <p:spPr>
                <a:xfrm>
                  <a:off x="12960446" y="12471960"/>
                  <a:ext cx="1796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96" name="Ink 195">
                  <a:extLst>
                    <a:ext uri="{FF2B5EF4-FFF2-40B4-BE49-F238E27FC236}">
                      <a16:creationId xmlns:a16="http://schemas.microsoft.com/office/drawing/2014/main" id="{8B8A23BF-35B6-821D-C428-DEE2B2395EF6}"/>
                    </a:ext>
                  </a:extLst>
                </p14:cNvPr>
                <p14:cNvContentPartPr/>
                <p14:nvPr/>
              </p14:nvContentPartPr>
              <p14:xfrm>
                <a:off x="12931646" y="12573840"/>
                <a:ext cx="199800" cy="33120"/>
              </p14:xfrm>
            </p:contentPart>
          </mc:Choice>
          <mc:Fallback>
            <p:pic>
              <p:nvPicPr>
                <p:cNvPr id="196" name="Ink 195">
                  <a:extLst>
                    <a:ext uri="{FF2B5EF4-FFF2-40B4-BE49-F238E27FC236}">
                      <a16:creationId xmlns:a16="http://schemas.microsoft.com/office/drawing/2014/main" id="{8B8A23BF-35B6-821D-C428-DEE2B2395EF6}"/>
                    </a:ext>
                  </a:extLst>
                </p:cNvPr>
                <p:cNvPicPr/>
                <p:nvPr/>
              </p:nvPicPr>
              <p:blipFill>
                <a:blip r:embed="rId66"/>
                <a:stretch>
                  <a:fillRect/>
                </a:stretch>
              </p:blipFill>
              <p:spPr>
                <a:xfrm>
                  <a:off x="12922646" y="12564840"/>
                  <a:ext cx="217440" cy="50760"/>
                </a:xfrm>
                <a:prstGeom prst="rect">
                  <a:avLst/>
                </a:prstGeom>
              </p:spPr>
            </p:pic>
          </mc:Fallback>
        </mc:AlternateContent>
      </p:grpSp>
      <p:grpSp>
        <p:nvGrpSpPr>
          <p:cNvPr id="208" name="Group 207">
            <a:extLst>
              <a:ext uri="{FF2B5EF4-FFF2-40B4-BE49-F238E27FC236}">
                <a16:creationId xmlns:a16="http://schemas.microsoft.com/office/drawing/2014/main" id="{8874AA8B-6891-89A3-6D01-2B92C86326A8}"/>
              </a:ext>
            </a:extLst>
          </p:cNvPr>
          <p:cNvGrpSpPr/>
          <p:nvPr/>
        </p:nvGrpSpPr>
        <p:grpSpPr>
          <a:xfrm>
            <a:off x="15287641" y="11901796"/>
            <a:ext cx="2069640" cy="415800"/>
            <a:chOff x="17793806" y="12379800"/>
            <a:chExt cx="2069640" cy="415800"/>
          </a:xfrm>
        </p:grpSpPr>
        <mc:AlternateContent xmlns:mc="http://schemas.openxmlformats.org/markup-compatibility/2006">
          <mc:Choice xmlns:p14="http://schemas.microsoft.com/office/powerpoint/2010/main" Requires="p14">
            <p:contentPart p14:bwMode="auto" r:id="rId67">
              <p14:nvContentPartPr>
                <p14:cNvPr id="197" name="Ink 196">
                  <a:extLst>
                    <a:ext uri="{FF2B5EF4-FFF2-40B4-BE49-F238E27FC236}">
                      <a16:creationId xmlns:a16="http://schemas.microsoft.com/office/drawing/2014/main" id="{617A687A-159B-5901-9AF7-60EAE43A6045}"/>
                    </a:ext>
                  </a:extLst>
                </p14:cNvPr>
                <p14:cNvContentPartPr/>
                <p14:nvPr/>
              </p14:nvContentPartPr>
              <p14:xfrm>
                <a:off x="17793806" y="12379800"/>
                <a:ext cx="281160" cy="348480"/>
              </p14:xfrm>
            </p:contentPart>
          </mc:Choice>
          <mc:Fallback>
            <p:pic>
              <p:nvPicPr>
                <p:cNvPr id="197" name="Ink 196">
                  <a:extLst>
                    <a:ext uri="{FF2B5EF4-FFF2-40B4-BE49-F238E27FC236}">
                      <a16:creationId xmlns:a16="http://schemas.microsoft.com/office/drawing/2014/main" id="{617A687A-159B-5901-9AF7-60EAE43A6045}"/>
                    </a:ext>
                  </a:extLst>
                </p:cNvPr>
                <p:cNvPicPr/>
                <p:nvPr/>
              </p:nvPicPr>
              <p:blipFill>
                <a:blip r:embed="rId68"/>
                <a:stretch>
                  <a:fillRect/>
                </a:stretch>
              </p:blipFill>
              <p:spPr>
                <a:xfrm>
                  <a:off x="17784806" y="12370800"/>
                  <a:ext cx="29880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99" name="Ink 198">
                  <a:extLst>
                    <a:ext uri="{FF2B5EF4-FFF2-40B4-BE49-F238E27FC236}">
                      <a16:creationId xmlns:a16="http://schemas.microsoft.com/office/drawing/2014/main" id="{C995CB7E-DE67-4AE8-5206-7DBFC50CC731}"/>
                    </a:ext>
                  </a:extLst>
                </p14:cNvPr>
                <p14:cNvContentPartPr/>
                <p14:nvPr/>
              </p14:nvContentPartPr>
              <p14:xfrm>
                <a:off x="18515606" y="12489960"/>
                <a:ext cx="212760" cy="204480"/>
              </p14:xfrm>
            </p:contentPart>
          </mc:Choice>
          <mc:Fallback>
            <p:pic>
              <p:nvPicPr>
                <p:cNvPr id="199" name="Ink 198">
                  <a:extLst>
                    <a:ext uri="{FF2B5EF4-FFF2-40B4-BE49-F238E27FC236}">
                      <a16:creationId xmlns:a16="http://schemas.microsoft.com/office/drawing/2014/main" id="{C995CB7E-DE67-4AE8-5206-7DBFC50CC731}"/>
                    </a:ext>
                  </a:extLst>
                </p:cNvPr>
                <p:cNvPicPr/>
                <p:nvPr/>
              </p:nvPicPr>
              <p:blipFill>
                <a:blip r:embed="rId70"/>
                <a:stretch>
                  <a:fillRect/>
                </a:stretch>
              </p:blipFill>
              <p:spPr>
                <a:xfrm>
                  <a:off x="18506966" y="12481320"/>
                  <a:ext cx="2304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0" name="Ink 199">
                  <a:extLst>
                    <a:ext uri="{FF2B5EF4-FFF2-40B4-BE49-F238E27FC236}">
                      <a16:creationId xmlns:a16="http://schemas.microsoft.com/office/drawing/2014/main" id="{3CCE6FC5-2D99-3D67-AF46-4332E5ABD270}"/>
                    </a:ext>
                  </a:extLst>
                </p14:cNvPr>
                <p14:cNvContentPartPr/>
                <p14:nvPr/>
              </p14:nvContentPartPr>
              <p14:xfrm>
                <a:off x="18937526" y="12452160"/>
                <a:ext cx="319680" cy="298800"/>
              </p14:xfrm>
            </p:contentPart>
          </mc:Choice>
          <mc:Fallback>
            <p:pic>
              <p:nvPicPr>
                <p:cNvPr id="200" name="Ink 199">
                  <a:extLst>
                    <a:ext uri="{FF2B5EF4-FFF2-40B4-BE49-F238E27FC236}">
                      <a16:creationId xmlns:a16="http://schemas.microsoft.com/office/drawing/2014/main" id="{3CCE6FC5-2D99-3D67-AF46-4332E5ABD270}"/>
                    </a:ext>
                  </a:extLst>
                </p:cNvPr>
                <p:cNvPicPr/>
                <p:nvPr/>
              </p:nvPicPr>
              <p:blipFill>
                <a:blip r:embed="rId72"/>
                <a:stretch>
                  <a:fillRect/>
                </a:stretch>
              </p:blipFill>
              <p:spPr>
                <a:xfrm>
                  <a:off x="18928526" y="12443160"/>
                  <a:ext cx="3373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01" name="Ink 200">
                  <a:extLst>
                    <a:ext uri="{FF2B5EF4-FFF2-40B4-BE49-F238E27FC236}">
                      <a16:creationId xmlns:a16="http://schemas.microsoft.com/office/drawing/2014/main" id="{ACCC00D6-9ABF-1520-F776-A636EF271295}"/>
                    </a:ext>
                  </a:extLst>
                </p14:cNvPr>
                <p14:cNvContentPartPr/>
                <p14:nvPr/>
              </p14:nvContentPartPr>
              <p14:xfrm>
                <a:off x="19327766" y="12445320"/>
                <a:ext cx="194040" cy="320400"/>
              </p14:xfrm>
            </p:contentPart>
          </mc:Choice>
          <mc:Fallback>
            <p:pic>
              <p:nvPicPr>
                <p:cNvPr id="201" name="Ink 200">
                  <a:extLst>
                    <a:ext uri="{FF2B5EF4-FFF2-40B4-BE49-F238E27FC236}">
                      <a16:creationId xmlns:a16="http://schemas.microsoft.com/office/drawing/2014/main" id="{ACCC00D6-9ABF-1520-F776-A636EF271295}"/>
                    </a:ext>
                  </a:extLst>
                </p:cNvPr>
                <p:cNvPicPr/>
                <p:nvPr/>
              </p:nvPicPr>
              <p:blipFill>
                <a:blip r:embed="rId74"/>
                <a:stretch>
                  <a:fillRect/>
                </a:stretch>
              </p:blipFill>
              <p:spPr>
                <a:xfrm>
                  <a:off x="19319126" y="12436320"/>
                  <a:ext cx="2116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02" name="Ink 201">
                  <a:extLst>
                    <a:ext uri="{FF2B5EF4-FFF2-40B4-BE49-F238E27FC236}">
                      <a16:creationId xmlns:a16="http://schemas.microsoft.com/office/drawing/2014/main" id="{99D37D72-1454-599A-5E63-762BE6B038B9}"/>
                    </a:ext>
                  </a:extLst>
                </p14:cNvPr>
                <p14:cNvContentPartPr/>
                <p14:nvPr/>
              </p14:nvContentPartPr>
              <p14:xfrm>
                <a:off x="19595966" y="12538200"/>
                <a:ext cx="267480" cy="257400"/>
              </p14:xfrm>
            </p:contentPart>
          </mc:Choice>
          <mc:Fallback>
            <p:pic>
              <p:nvPicPr>
                <p:cNvPr id="202" name="Ink 201">
                  <a:extLst>
                    <a:ext uri="{FF2B5EF4-FFF2-40B4-BE49-F238E27FC236}">
                      <a16:creationId xmlns:a16="http://schemas.microsoft.com/office/drawing/2014/main" id="{99D37D72-1454-599A-5E63-762BE6B038B9}"/>
                    </a:ext>
                  </a:extLst>
                </p:cNvPr>
                <p:cNvPicPr/>
                <p:nvPr/>
              </p:nvPicPr>
              <p:blipFill>
                <a:blip r:embed="rId76"/>
                <a:stretch>
                  <a:fillRect/>
                </a:stretch>
              </p:blipFill>
              <p:spPr>
                <a:xfrm>
                  <a:off x="19587326" y="12529560"/>
                  <a:ext cx="285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03" name="Ink 202">
                  <a:extLst>
                    <a:ext uri="{FF2B5EF4-FFF2-40B4-BE49-F238E27FC236}">
                      <a16:creationId xmlns:a16="http://schemas.microsoft.com/office/drawing/2014/main" id="{51728F41-09B2-4FF8-87B6-DDBE91A2F9CA}"/>
                    </a:ext>
                  </a:extLst>
                </p14:cNvPr>
                <p14:cNvContentPartPr/>
                <p14:nvPr/>
              </p14:nvContentPartPr>
              <p14:xfrm>
                <a:off x="19547726" y="12687240"/>
                <a:ext cx="313200" cy="24480"/>
              </p14:xfrm>
            </p:contentPart>
          </mc:Choice>
          <mc:Fallback>
            <p:pic>
              <p:nvPicPr>
                <p:cNvPr id="203" name="Ink 202">
                  <a:extLst>
                    <a:ext uri="{FF2B5EF4-FFF2-40B4-BE49-F238E27FC236}">
                      <a16:creationId xmlns:a16="http://schemas.microsoft.com/office/drawing/2014/main" id="{51728F41-09B2-4FF8-87B6-DDBE91A2F9CA}"/>
                    </a:ext>
                  </a:extLst>
                </p:cNvPr>
                <p:cNvPicPr/>
                <p:nvPr/>
              </p:nvPicPr>
              <p:blipFill>
                <a:blip r:embed="rId78"/>
                <a:stretch>
                  <a:fillRect/>
                </a:stretch>
              </p:blipFill>
              <p:spPr>
                <a:xfrm>
                  <a:off x="19539086" y="12678240"/>
                  <a:ext cx="3308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06" name="Ink 205">
                  <a:extLst>
                    <a:ext uri="{FF2B5EF4-FFF2-40B4-BE49-F238E27FC236}">
                      <a16:creationId xmlns:a16="http://schemas.microsoft.com/office/drawing/2014/main" id="{A2CE3444-93DC-0EAF-67D9-F7FF58AA5947}"/>
                    </a:ext>
                  </a:extLst>
                </p14:cNvPr>
                <p14:cNvContentPartPr/>
                <p14:nvPr/>
              </p14:nvContentPartPr>
              <p14:xfrm>
                <a:off x="18202046" y="12450000"/>
                <a:ext cx="232920" cy="46800"/>
              </p14:xfrm>
            </p:contentPart>
          </mc:Choice>
          <mc:Fallback>
            <p:pic>
              <p:nvPicPr>
                <p:cNvPr id="206" name="Ink 205">
                  <a:extLst>
                    <a:ext uri="{FF2B5EF4-FFF2-40B4-BE49-F238E27FC236}">
                      <a16:creationId xmlns:a16="http://schemas.microsoft.com/office/drawing/2014/main" id="{A2CE3444-93DC-0EAF-67D9-F7FF58AA5947}"/>
                    </a:ext>
                  </a:extLst>
                </p:cNvPr>
                <p:cNvPicPr/>
                <p:nvPr/>
              </p:nvPicPr>
              <p:blipFill>
                <a:blip r:embed="rId80"/>
                <a:stretch>
                  <a:fillRect/>
                </a:stretch>
              </p:blipFill>
              <p:spPr>
                <a:xfrm>
                  <a:off x="18193046" y="12441000"/>
                  <a:ext cx="2505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07" name="Ink 206">
                  <a:extLst>
                    <a:ext uri="{FF2B5EF4-FFF2-40B4-BE49-F238E27FC236}">
                      <a16:creationId xmlns:a16="http://schemas.microsoft.com/office/drawing/2014/main" id="{43127F04-6D9A-D34A-5E9B-06F71D80B471}"/>
                    </a:ext>
                  </a:extLst>
                </p14:cNvPr>
                <p14:cNvContentPartPr/>
                <p14:nvPr/>
              </p14:nvContentPartPr>
              <p14:xfrm>
                <a:off x="18095486" y="12491040"/>
                <a:ext cx="290520" cy="293040"/>
              </p14:xfrm>
            </p:contentPart>
          </mc:Choice>
          <mc:Fallback>
            <p:pic>
              <p:nvPicPr>
                <p:cNvPr id="207" name="Ink 206">
                  <a:extLst>
                    <a:ext uri="{FF2B5EF4-FFF2-40B4-BE49-F238E27FC236}">
                      <a16:creationId xmlns:a16="http://schemas.microsoft.com/office/drawing/2014/main" id="{43127F04-6D9A-D34A-5E9B-06F71D80B471}"/>
                    </a:ext>
                  </a:extLst>
                </p:cNvPr>
                <p:cNvPicPr/>
                <p:nvPr/>
              </p:nvPicPr>
              <p:blipFill>
                <a:blip r:embed="rId82"/>
                <a:stretch>
                  <a:fillRect/>
                </a:stretch>
              </p:blipFill>
              <p:spPr>
                <a:xfrm>
                  <a:off x="18086486" y="12482400"/>
                  <a:ext cx="308160" cy="31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44" name="Ink 43">
                <a:extLst>
                  <a:ext uri="{FF2B5EF4-FFF2-40B4-BE49-F238E27FC236}">
                    <a16:creationId xmlns:a16="http://schemas.microsoft.com/office/drawing/2014/main" id="{5384C74B-954C-D72F-B31D-3FB6509165FC}"/>
                  </a:ext>
                </a:extLst>
              </p14:cNvPr>
              <p14:cNvContentPartPr/>
              <p14:nvPr/>
            </p14:nvContentPartPr>
            <p14:xfrm>
              <a:off x="1364338" y="10680192"/>
              <a:ext cx="25920" cy="1497600"/>
            </p14:xfrm>
          </p:contentPart>
        </mc:Choice>
        <mc:Fallback>
          <p:pic>
            <p:nvPicPr>
              <p:cNvPr id="44" name="Ink 43">
                <a:extLst>
                  <a:ext uri="{FF2B5EF4-FFF2-40B4-BE49-F238E27FC236}">
                    <a16:creationId xmlns:a16="http://schemas.microsoft.com/office/drawing/2014/main" id="{5384C74B-954C-D72F-B31D-3FB6509165FC}"/>
                  </a:ext>
                </a:extLst>
              </p:cNvPr>
              <p:cNvPicPr/>
              <p:nvPr/>
            </p:nvPicPr>
            <p:blipFill>
              <a:blip r:embed="rId84"/>
              <a:stretch>
                <a:fillRect/>
              </a:stretch>
            </p:blipFill>
            <p:spPr>
              <a:xfrm>
                <a:off x="1355698" y="10671192"/>
                <a:ext cx="43560" cy="1515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12" name="Ink 211">
                <a:extLst>
                  <a:ext uri="{FF2B5EF4-FFF2-40B4-BE49-F238E27FC236}">
                    <a16:creationId xmlns:a16="http://schemas.microsoft.com/office/drawing/2014/main" id="{6296C4B8-1A77-B1D9-9D0F-930D9A767DE0}"/>
                  </a:ext>
                </a:extLst>
              </p14:cNvPr>
              <p14:cNvContentPartPr/>
              <p14:nvPr/>
            </p14:nvContentPartPr>
            <p14:xfrm>
              <a:off x="1946431" y="10560339"/>
              <a:ext cx="45360" cy="1593000"/>
            </p14:xfrm>
          </p:contentPart>
        </mc:Choice>
        <mc:Fallback>
          <p:pic>
            <p:nvPicPr>
              <p:cNvPr id="212" name="Ink 211">
                <a:extLst>
                  <a:ext uri="{FF2B5EF4-FFF2-40B4-BE49-F238E27FC236}">
                    <a16:creationId xmlns:a16="http://schemas.microsoft.com/office/drawing/2014/main" id="{6296C4B8-1A77-B1D9-9D0F-930D9A767DE0}"/>
                  </a:ext>
                </a:extLst>
              </p:cNvPr>
              <p:cNvPicPr/>
              <p:nvPr/>
            </p:nvPicPr>
            <p:blipFill>
              <a:blip r:embed="rId86"/>
              <a:stretch>
                <a:fillRect/>
              </a:stretch>
            </p:blipFill>
            <p:spPr>
              <a:xfrm>
                <a:off x="1937791" y="10551339"/>
                <a:ext cx="63000" cy="1610640"/>
              </a:xfrm>
              <a:prstGeom prst="rect">
                <a:avLst/>
              </a:prstGeom>
            </p:spPr>
          </p:pic>
        </mc:Fallback>
      </mc:AlternateContent>
      <p:grpSp>
        <p:nvGrpSpPr>
          <p:cNvPr id="225" name="Group 224">
            <a:extLst>
              <a:ext uri="{FF2B5EF4-FFF2-40B4-BE49-F238E27FC236}">
                <a16:creationId xmlns:a16="http://schemas.microsoft.com/office/drawing/2014/main" id="{43766A41-4288-4031-48CA-F9B5FC18F7B3}"/>
              </a:ext>
            </a:extLst>
          </p:cNvPr>
          <p:cNvGrpSpPr/>
          <p:nvPr/>
        </p:nvGrpSpPr>
        <p:grpSpPr>
          <a:xfrm>
            <a:off x="1816471" y="12221739"/>
            <a:ext cx="731520" cy="208800"/>
            <a:chOff x="4801019" y="12193347"/>
            <a:chExt cx="731520" cy="208800"/>
          </a:xfrm>
        </p:grpSpPr>
        <mc:AlternateContent xmlns:mc="http://schemas.openxmlformats.org/markup-compatibility/2006">
          <mc:Choice xmlns:p14="http://schemas.microsoft.com/office/powerpoint/2010/main" Requires="p14">
            <p:contentPart p14:bwMode="auto" r:id="rId87">
              <p14:nvContentPartPr>
                <p14:cNvPr id="213" name="Ink 212">
                  <a:extLst>
                    <a:ext uri="{FF2B5EF4-FFF2-40B4-BE49-F238E27FC236}">
                      <a16:creationId xmlns:a16="http://schemas.microsoft.com/office/drawing/2014/main" id="{AC6F7FF6-F470-4603-2E31-91BA40C97DE9}"/>
                    </a:ext>
                  </a:extLst>
                </p14:cNvPr>
                <p14:cNvContentPartPr/>
                <p14:nvPr/>
              </p14:nvContentPartPr>
              <p14:xfrm>
                <a:off x="4801019" y="12247707"/>
                <a:ext cx="86400" cy="154440"/>
              </p14:xfrm>
            </p:contentPart>
          </mc:Choice>
          <mc:Fallback>
            <p:pic>
              <p:nvPicPr>
                <p:cNvPr id="213" name="Ink 212">
                  <a:extLst>
                    <a:ext uri="{FF2B5EF4-FFF2-40B4-BE49-F238E27FC236}">
                      <a16:creationId xmlns:a16="http://schemas.microsoft.com/office/drawing/2014/main" id="{AC6F7FF6-F470-4603-2E31-91BA40C97DE9}"/>
                    </a:ext>
                  </a:extLst>
                </p:cNvPr>
                <p:cNvPicPr/>
                <p:nvPr/>
              </p:nvPicPr>
              <p:blipFill>
                <a:blip r:embed="rId88"/>
                <a:stretch>
                  <a:fillRect/>
                </a:stretch>
              </p:blipFill>
              <p:spPr>
                <a:xfrm>
                  <a:off x="4792379" y="12239067"/>
                  <a:ext cx="1040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14" name="Ink 213">
                  <a:extLst>
                    <a:ext uri="{FF2B5EF4-FFF2-40B4-BE49-F238E27FC236}">
                      <a16:creationId xmlns:a16="http://schemas.microsoft.com/office/drawing/2014/main" id="{36BAD9F9-E573-6752-6323-DE20E472FA2D}"/>
                    </a:ext>
                  </a:extLst>
                </p14:cNvPr>
                <p14:cNvContentPartPr/>
                <p14:nvPr/>
              </p14:nvContentPartPr>
              <p14:xfrm>
                <a:off x="4930259" y="12262467"/>
                <a:ext cx="67320" cy="98280"/>
              </p14:xfrm>
            </p:contentPart>
          </mc:Choice>
          <mc:Fallback>
            <p:pic>
              <p:nvPicPr>
                <p:cNvPr id="214" name="Ink 213">
                  <a:extLst>
                    <a:ext uri="{FF2B5EF4-FFF2-40B4-BE49-F238E27FC236}">
                      <a16:creationId xmlns:a16="http://schemas.microsoft.com/office/drawing/2014/main" id="{36BAD9F9-E573-6752-6323-DE20E472FA2D}"/>
                    </a:ext>
                  </a:extLst>
                </p:cNvPr>
                <p:cNvPicPr/>
                <p:nvPr/>
              </p:nvPicPr>
              <p:blipFill>
                <a:blip r:embed="rId90"/>
                <a:stretch>
                  <a:fillRect/>
                </a:stretch>
              </p:blipFill>
              <p:spPr>
                <a:xfrm>
                  <a:off x="4921259" y="12253467"/>
                  <a:ext cx="849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15" name="Ink 214">
                  <a:extLst>
                    <a:ext uri="{FF2B5EF4-FFF2-40B4-BE49-F238E27FC236}">
                      <a16:creationId xmlns:a16="http://schemas.microsoft.com/office/drawing/2014/main" id="{BBBB1904-297E-0361-A5CB-2E3E2CEF7DB0}"/>
                    </a:ext>
                  </a:extLst>
                </p14:cNvPr>
                <p14:cNvContentPartPr/>
                <p14:nvPr/>
              </p14:nvContentPartPr>
              <p14:xfrm>
                <a:off x="5056619" y="12347067"/>
                <a:ext cx="2160" cy="3600"/>
              </p14:xfrm>
            </p:contentPart>
          </mc:Choice>
          <mc:Fallback>
            <p:pic>
              <p:nvPicPr>
                <p:cNvPr id="215" name="Ink 214">
                  <a:extLst>
                    <a:ext uri="{FF2B5EF4-FFF2-40B4-BE49-F238E27FC236}">
                      <a16:creationId xmlns:a16="http://schemas.microsoft.com/office/drawing/2014/main" id="{BBBB1904-297E-0361-A5CB-2E3E2CEF7DB0}"/>
                    </a:ext>
                  </a:extLst>
                </p:cNvPr>
                <p:cNvPicPr/>
                <p:nvPr/>
              </p:nvPicPr>
              <p:blipFill>
                <a:blip r:embed="rId92"/>
                <a:stretch>
                  <a:fillRect/>
                </a:stretch>
              </p:blipFill>
              <p:spPr>
                <a:xfrm>
                  <a:off x="5047979" y="12338067"/>
                  <a:ext cx="19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16" name="Ink 215">
                  <a:extLst>
                    <a:ext uri="{FF2B5EF4-FFF2-40B4-BE49-F238E27FC236}">
                      <a16:creationId xmlns:a16="http://schemas.microsoft.com/office/drawing/2014/main" id="{1457FF25-6F9B-9D3C-0C32-13D1A2677B7F}"/>
                    </a:ext>
                  </a:extLst>
                </p14:cNvPr>
                <p14:cNvContentPartPr/>
                <p14:nvPr/>
              </p14:nvContentPartPr>
              <p14:xfrm>
                <a:off x="5091539" y="12217107"/>
                <a:ext cx="41760" cy="149760"/>
              </p14:xfrm>
            </p:contentPart>
          </mc:Choice>
          <mc:Fallback>
            <p:pic>
              <p:nvPicPr>
                <p:cNvPr id="216" name="Ink 215">
                  <a:extLst>
                    <a:ext uri="{FF2B5EF4-FFF2-40B4-BE49-F238E27FC236}">
                      <a16:creationId xmlns:a16="http://schemas.microsoft.com/office/drawing/2014/main" id="{1457FF25-6F9B-9D3C-0C32-13D1A2677B7F}"/>
                    </a:ext>
                  </a:extLst>
                </p:cNvPr>
                <p:cNvPicPr/>
                <p:nvPr/>
              </p:nvPicPr>
              <p:blipFill>
                <a:blip r:embed="rId94"/>
                <a:stretch>
                  <a:fillRect/>
                </a:stretch>
              </p:blipFill>
              <p:spPr>
                <a:xfrm>
                  <a:off x="5082539" y="12208107"/>
                  <a:ext cx="594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17" name="Ink 216">
                  <a:extLst>
                    <a:ext uri="{FF2B5EF4-FFF2-40B4-BE49-F238E27FC236}">
                      <a16:creationId xmlns:a16="http://schemas.microsoft.com/office/drawing/2014/main" id="{21A33556-8CB0-C84C-A62C-1E9FFA9FE32D}"/>
                    </a:ext>
                  </a:extLst>
                </p14:cNvPr>
                <p14:cNvContentPartPr/>
                <p14:nvPr/>
              </p14:nvContentPartPr>
              <p14:xfrm>
                <a:off x="5090819" y="12283707"/>
                <a:ext cx="72000" cy="12600"/>
              </p14:xfrm>
            </p:contentPart>
          </mc:Choice>
          <mc:Fallback>
            <p:pic>
              <p:nvPicPr>
                <p:cNvPr id="217" name="Ink 216">
                  <a:extLst>
                    <a:ext uri="{FF2B5EF4-FFF2-40B4-BE49-F238E27FC236}">
                      <a16:creationId xmlns:a16="http://schemas.microsoft.com/office/drawing/2014/main" id="{21A33556-8CB0-C84C-A62C-1E9FFA9FE32D}"/>
                    </a:ext>
                  </a:extLst>
                </p:cNvPr>
                <p:cNvPicPr/>
                <p:nvPr/>
              </p:nvPicPr>
              <p:blipFill>
                <a:blip r:embed="rId96"/>
                <a:stretch>
                  <a:fillRect/>
                </a:stretch>
              </p:blipFill>
              <p:spPr>
                <a:xfrm>
                  <a:off x="5082179" y="12275067"/>
                  <a:ext cx="89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19" name="Ink 218">
                  <a:extLst>
                    <a:ext uri="{FF2B5EF4-FFF2-40B4-BE49-F238E27FC236}">
                      <a16:creationId xmlns:a16="http://schemas.microsoft.com/office/drawing/2014/main" id="{60BF48A5-91A0-3197-35E9-D51441E673FA}"/>
                    </a:ext>
                  </a:extLst>
                </p14:cNvPr>
                <p14:cNvContentPartPr/>
                <p14:nvPr/>
              </p14:nvContentPartPr>
              <p14:xfrm>
                <a:off x="5228339" y="12195867"/>
                <a:ext cx="78120" cy="156960"/>
              </p14:xfrm>
            </p:contentPart>
          </mc:Choice>
          <mc:Fallback>
            <p:pic>
              <p:nvPicPr>
                <p:cNvPr id="219" name="Ink 218">
                  <a:extLst>
                    <a:ext uri="{FF2B5EF4-FFF2-40B4-BE49-F238E27FC236}">
                      <a16:creationId xmlns:a16="http://schemas.microsoft.com/office/drawing/2014/main" id="{60BF48A5-91A0-3197-35E9-D51441E673FA}"/>
                    </a:ext>
                  </a:extLst>
                </p:cNvPr>
                <p:cNvPicPr/>
                <p:nvPr/>
              </p:nvPicPr>
              <p:blipFill>
                <a:blip r:embed="rId98"/>
                <a:stretch>
                  <a:fillRect/>
                </a:stretch>
              </p:blipFill>
              <p:spPr>
                <a:xfrm>
                  <a:off x="5219699" y="12186867"/>
                  <a:ext cx="957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21" name="Ink 220">
                  <a:extLst>
                    <a:ext uri="{FF2B5EF4-FFF2-40B4-BE49-F238E27FC236}">
                      <a16:creationId xmlns:a16="http://schemas.microsoft.com/office/drawing/2014/main" id="{DBEC97BD-8A04-19DD-07EC-A19FC4561CFF}"/>
                    </a:ext>
                  </a:extLst>
                </p14:cNvPr>
                <p14:cNvContentPartPr/>
                <p14:nvPr/>
              </p14:nvContentPartPr>
              <p14:xfrm>
                <a:off x="5340299" y="12202347"/>
                <a:ext cx="76320" cy="118800"/>
              </p14:xfrm>
            </p:contentPart>
          </mc:Choice>
          <mc:Fallback>
            <p:pic>
              <p:nvPicPr>
                <p:cNvPr id="221" name="Ink 220">
                  <a:extLst>
                    <a:ext uri="{FF2B5EF4-FFF2-40B4-BE49-F238E27FC236}">
                      <a16:creationId xmlns:a16="http://schemas.microsoft.com/office/drawing/2014/main" id="{DBEC97BD-8A04-19DD-07EC-A19FC4561CFF}"/>
                    </a:ext>
                  </a:extLst>
                </p:cNvPr>
                <p:cNvPicPr/>
                <p:nvPr/>
              </p:nvPicPr>
              <p:blipFill>
                <a:blip r:embed="rId100"/>
                <a:stretch>
                  <a:fillRect/>
                </a:stretch>
              </p:blipFill>
              <p:spPr>
                <a:xfrm>
                  <a:off x="5331659" y="12193347"/>
                  <a:ext cx="939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22" name="Ink 221">
                  <a:extLst>
                    <a:ext uri="{FF2B5EF4-FFF2-40B4-BE49-F238E27FC236}">
                      <a16:creationId xmlns:a16="http://schemas.microsoft.com/office/drawing/2014/main" id="{18AE077C-27B6-2FC3-3720-5AE1FB21ACCB}"/>
                    </a:ext>
                  </a:extLst>
                </p14:cNvPr>
                <p14:cNvContentPartPr/>
                <p14:nvPr/>
              </p14:nvContentPartPr>
              <p14:xfrm>
                <a:off x="5393579" y="12193347"/>
                <a:ext cx="26280" cy="144000"/>
              </p14:xfrm>
            </p:contentPart>
          </mc:Choice>
          <mc:Fallback>
            <p:pic>
              <p:nvPicPr>
                <p:cNvPr id="222" name="Ink 221">
                  <a:extLst>
                    <a:ext uri="{FF2B5EF4-FFF2-40B4-BE49-F238E27FC236}">
                      <a16:creationId xmlns:a16="http://schemas.microsoft.com/office/drawing/2014/main" id="{18AE077C-27B6-2FC3-3720-5AE1FB21ACCB}"/>
                    </a:ext>
                  </a:extLst>
                </p:cNvPr>
                <p:cNvPicPr/>
                <p:nvPr/>
              </p:nvPicPr>
              <p:blipFill>
                <a:blip r:embed="rId102"/>
                <a:stretch>
                  <a:fillRect/>
                </a:stretch>
              </p:blipFill>
              <p:spPr>
                <a:xfrm>
                  <a:off x="5384579" y="12184347"/>
                  <a:ext cx="439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23" name="Ink 222">
                  <a:extLst>
                    <a:ext uri="{FF2B5EF4-FFF2-40B4-BE49-F238E27FC236}">
                      <a16:creationId xmlns:a16="http://schemas.microsoft.com/office/drawing/2014/main" id="{AA850796-7267-37ED-04D2-E53F44C2A48D}"/>
                    </a:ext>
                  </a:extLst>
                </p14:cNvPr>
                <p14:cNvContentPartPr/>
                <p14:nvPr/>
              </p14:nvContentPartPr>
              <p14:xfrm>
                <a:off x="5461259" y="12245187"/>
                <a:ext cx="56880" cy="128520"/>
              </p14:xfrm>
            </p:contentPart>
          </mc:Choice>
          <mc:Fallback>
            <p:pic>
              <p:nvPicPr>
                <p:cNvPr id="223" name="Ink 222">
                  <a:extLst>
                    <a:ext uri="{FF2B5EF4-FFF2-40B4-BE49-F238E27FC236}">
                      <a16:creationId xmlns:a16="http://schemas.microsoft.com/office/drawing/2014/main" id="{AA850796-7267-37ED-04D2-E53F44C2A48D}"/>
                    </a:ext>
                  </a:extLst>
                </p:cNvPr>
                <p:cNvPicPr/>
                <p:nvPr/>
              </p:nvPicPr>
              <p:blipFill>
                <a:blip r:embed="rId104"/>
                <a:stretch>
                  <a:fillRect/>
                </a:stretch>
              </p:blipFill>
              <p:spPr>
                <a:xfrm>
                  <a:off x="5452619" y="12236187"/>
                  <a:ext cx="745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24" name="Ink 223">
                  <a:extLst>
                    <a:ext uri="{FF2B5EF4-FFF2-40B4-BE49-F238E27FC236}">
                      <a16:creationId xmlns:a16="http://schemas.microsoft.com/office/drawing/2014/main" id="{227EC0D2-A26E-2B3A-44EF-EFA2000CB5F1}"/>
                    </a:ext>
                  </a:extLst>
                </p14:cNvPr>
                <p14:cNvContentPartPr/>
                <p14:nvPr/>
              </p14:nvContentPartPr>
              <p14:xfrm>
                <a:off x="5459459" y="12304587"/>
                <a:ext cx="73080" cy="28440"/>
              </p14:xfrm>
            </p:contentPart>
          </mc:Choice>
          <mc:Fallback>
            <p:pic>
              <p:nvPicPr>
                <p:cNvPr id="224" name="Ink 223">
                  <a:extLst>
                    <a:ext uri="{FF2B5EF4-FFF2-40B4-BE49-F238E27FC236}">
                      <a16:creationId xmlns:a16="http://schemas.microsoft.com/office/drawing/2014/main" id="{227EC0D2-A26E-2B3A-44EF-EFA2000CB5F1}"/>
                    </a:ext>
                  </a:extLst>
                </p:cNvPr>
                <p:cNvPicPr/>
                <p:nvPr/>
              </p:nvPicPr>
              <p:blipFill>
                <a:blip r:embed="rId106"/>
                <a:stretch>
                  <a:fillRect/>
                </a:stretch>
              </p:blipFill>
              <p:spPr>
                <a:xfrm>
                  <a:off x="5450819" y="12295947"/>
                  <a:ext cx="90720" cy="46080"/>
                </a:xfrm>
                <a:prstGeom prst="rect">
                  <a:avLst/>
                </a:prstGeom>
              </p:spPr>
            </p:pic>
          </mc:Fallback>
        </mc:AlternateContent>
      </p:grpSp>
      <p:grpSp>
        <p:nvGrpSpPr>
          <p:cNvPr id="231" name="Group 230">
            <a:extLst>
              <a:ext uri="{FF2B5EF4-FFF2-40B4-BE49-F238E27FC236}">
                <a16:creationId xmlns:a16="http://schemas.microsoft.com/office/drawing/2014/main" id="{63B4B968-3E67-1456-6E82-F696F9C8ABC9}"/>
              </a:ext>
            </a:extLst>
          </p:cNvPr>
          <p:cNvGrpSpPr/>
          <p:nvPr/>
        </p:nvGrpSpPr>
        <p:grpSpPr>
          <a:xfrm>
            <a:off x="1138231" y="12279339"/>
            <a:ext cx="311400" cy="231480"/>
            <a:chOff x="4122779" y="12250947"/>
            <a:chExt cx="311400" cy="231480"/>
          </a:xfrm>
        </p:grpSpPr>
        <mc:AlternateContent xmlns:mc="http://schemas.openxmlformats.org/markup-compatibility/2006">
          <mc:Choice xmlns:p14="http://schemas.microsoft.com/office/powerpoint/2010/main" Requires="p14">
            <p:contentPart p14:bwMode="auto" r:id="rId107">
              <p14:nvContentPartPr>
                <p14:cNvPr id="226" name="Ink 225">
                  <a:extLst>
                    <a:ext uri="{FF2B5EF4-FFF2-40B4-BE49-F238E27FC236}">
                      <a16:creationId xmlns:a16="http://schemas.microsoft.com/office/drawing/2014/main" id="{595EEB60-670B-F123-5D0E-AAA77976C323}"/>
                    </a:ext>
                  </a:extLst>
                </p14:cNvPr>
                <p14:cNvContentPartPr/>
                <p14:nvPr/>
              </p14:nvContentPartPr>
              <p14:xfrm>
                <a:off x="4122779" y="12250947"/>
                <a:ext cx="129600" cy="166680"/>
              </p14:xfrm>
            </p:contentPart>
          </mc:Choice>
          <mc:Fallback>
            <p:pic>
              <p:nvPicPr>
                <p:cNvPr id="226" name="Ink 225">
                  <a:extLst>
                    <a:ext uri="{FF2B5EF4-FFF2-40B4-BE49-F238E27FC236}">
                      <a16:creationId xmlns:a16="http://schemas.microsoft.com/office/drawing/2014/main" id="{595EEB60-670B-F123-5D0E-AAA77976C323}"/>
                    </a:ext>
                  </a:extLst>
                </p:cNvPr>
                <p:cNvPicPr/>
                <p:nvPr/>
              </p:nvPicPr>
              <p:blipFill>
                <a:blip r:embed="rId108"/>
                <a:stretch>
                  <a:fillRect/>
                </a:stretch>
              </p:blipFill>
              <p:spPr>
                <a:xfrm>
                  <a:off x="4113779" y="12241947"/>
                  <a:ext cx="1472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27" name="Ink 226">
                  <a:extLst>
                    <a:ext uri="{FF2B5EF4-FFF2-40B4-BE49-F238E27FC236}">
                      <a16:creationId xmlns:a16="http://schemas.microsoft.com/office/drawing/2014/main" id="{3FAF3F84-DBD1-4666-66DB-9633F1A85240}"/>
                    </a:ext>
                  </a:extLst>
                </p14:cNvPr>
                <p14:cNvContentPartPr/>
                <p14:nvPr/>
              </p14:nvContentPartPr>
              <p14:xfrm>
                <a:off x="4297379" y="12262107"/>
                <a:ext cx="57600" cy="149760"/>
              </p14:xfrm>
            </p:contentPart>
          </mc:Choice>
          <mc:Fallback>
            <p:pic>
              <p:nvPicPr>
                <p:cNvPr id="227" name="Ink 226">
                  <a:extLst>
                    <a:ext uri="{FF2B5EF4-FFF2-40B4-BE49-F238E27FC236}">
                      <a16:creationId xmlns:a16="http://schemas.microsoft.com/office/drawing/2014/main" id="{3FAF3F84-DBD1-4666-66DB-9633F1A85240}"/>
                    </a:ext>
                  </a:extLst>
                </p:cNvPr>
                <p:cNvPicPr/>
                <p:nvPr/>
              </p:nvPicPr>
              <p:blipFill>
                <a:blip r:embed="rId110"/>
                <a:stretch>
                  <a:fillRect/>
                </a:stretch>
              </p:blipFill>
              <p:spPr>
                <a:xfrm>
                  <a:off x="4288379" y="12253107"/>
                  <a:ext cx="752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28" name="Ink 227">
                  <a:extLst>
                    <a:ext uri="{FF2B5EF4-FFF2-40B4-BE49-F238E27FC236}">
                      <a16:creationId xmlns:a16="http://schemas.microsoft.com/office/drawing/2014/main" id="{C1CCB846-6C17-0AA2-E744-91BAA10AB9C1}"/>
                    </a:ext>
                  </a:extLst>
                </p14:cNvPr>
                <p14:cNvContentPartPr/>
                <p14:nvPr/>
              </p14:nvContentPartPr>
              <p14:xfrm>
                <a:off x="4327979" y="12266787"/>
                <a:ext cx="14760" cy="164880"/>
              </p14:xfrm>
            </p:contentPart>
          </mc:Choice>
          <mc:Fallback>
            <p:pic>
              <p:nvPicPr>
                <p:cNvPr id="228" name="Ink 227">
                  <a:extLst>
                    <a:ext uri="{FF2B5EF4-FFF2-40B4-BE49-F238E27FC236}">
                      <a16:creationId xmlns:a16="http://schemas.microsoft.com/office/drawing/2014/main" id="{C1CCB846-6C17-0AA2-E744-91BAA10AB9C1}"/>
                    </a:ext>
                  </a:extLst>
                </p:cNvPr>
                <p:cNvPicPr/>
                <p:nvPr/>
              </p:nvPicPr>
              <p:blipFill>
                <a:blip r:embed="rId112"/>
                <a:stretch>
                  <a:fillRect/>
                </a:stretch>
              </p:blipFill>
              <p:spPr>
                <a:xfrm>
                  <a:off x="4319339" y="12257787"/>
                  <a:ext cx="3240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29" name="Ink 228">
                  <a:extLst>
                    <a:ext uri="{FF2B5EF4-FFF2-40B4-BE49-F238E27FC236}">
                      <a16:creationId xmlns:a16="http://schemas.microsoft.com/office/drawing/2014/main" id="{E9FE620F-1528-D04A-72E4-31C732B1DF77}"/>
                    </a:ext>
                  </a:extLst>
                </p14:cNvPr>
                <p14:cNvContentPartPr/>
                <p14:nvPr/>
              </p14:nvContentPartPr>
              <p14:xfrm>
                <a:off x="4351379" y="12323667"/>
                <a:ext cx="75960" cy="158760"/>
              </p14:xfrm>
            </p:contentPart>
          </mc:Choice>
          <mc:Fallback>
            <p:pic>
              <p:nvPicPr>
                <p:cNvPr id="229" name="Ink 228">
                  <a:extLst>
                    <a:ext uri="{FF2B5EF4-FFF2-40B4-BE49-F238E27FC236}">
                      <a16:creationId xmlns:a16="http://schemas.microsoft.com/office/drawing/2014/main" id="{E9FE620F-1528-D04A-72E4-31C732B1DF77}"/>
                    </a:ext>
                  </a:extLst>
                </p:cNvPr>
                <p:cNvPicPr/>
                <p:nvPr/>
              </p:nvPicPr>
              <p:blipFill>
                <a:blip r:embed="rId114"/>
                <a:stretch>
                  <a:fillRect/>
                </a:stretch>
              </p:blipFill>
              <p:spPr>
                <a:xfrm>
                  <a:off x="4342379" y="12314667"/>
                  <a:ext cx="936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30" name="Ink 229">
                  <a:extLst>
                    <a:ext uri="{FF2B5EF4-FFF2-40B4-BE49-F238E27FC236}">
                      <a16:creationId xmlns:a16="http://schemas.microsoft.com/office/drawing/2014/main" id="{BA3ADF75-E877-C226-FE20-4486D017B024}"/>
                    </a:ext>
                  </a:extLst>
                </p14:cNvPr>
                <p14:cNvContentPartPr/>
                <p14:nvPr/>
              </p14:nvContentPartPr>
              <p14:xfrm>
                <a:off x="4342379" y="12386667"/>
                <a:ext cx="91800" cy="43560"/>
              </p14:xfrm>
            </p:contentPart>
          </mc:Choice>
          <mc:Fallback>
            <p:pic>
              <p:nvPicPr>
                <p:cNvPr id="230" name="Ink 229">
                  <a:extLst>
                    <a:ext uri="{FF2B5EF4-FFF2-40B4-BE49-F238E27FC236}">
                      <a16:creationId xmlns:a16="http://schemas.microsoft.com/office/drawing/2014/main" id="{BA3ADF75-E877-C226-FE20-4486D017B024}"/>
                    </a:ext>
                  </a:extLst>
                </p:cNvPr>
                <p:cNvPicPr/>
                <p:nvPr/>
              </p:nvPicPr>
              <p:blipFill>
                <a:blip r:embed="rId116"/>
                <a:stretch>
                  <a:fillRect/>
                </a:stretch>
              </p:blipFill>
              <p:spPr>
                <a:xfrm>
                  <a:off x="4333379" y="12378027"/>
                  <a:ext cx="109440" cy="61200"/>
                </a:xfrm>
                <a:prstGeom prst="rect">
                  <a:avLst/>
                </a:prstGeom>
              </p:spPr>
            </p:pic>
          </mc:Fallback>
        </mc:AlternateContent>
      </p:grpSp>
      <p:pic>
        <p:nvPicPr>
          <p:cNvPr id="233" name="Picture 232" descr="Diagram&#10;&#10;Description automatically generated">
            <a:extLst>
              <a:ext uri="{FF2B5EF4-FFF2-40B4-BE49-F238E27FC236}">
                <a16:creationId xmlns:a16="http://schemas.microsoft.com/office/drawing/2014/main" id="{FAFBDE21-384E-7937-ACB9-E970FA7EBDFC}"/>
              </a:ext>
            </a:extLst>
          </p:cNvPr>
          <p:cNvPicPr>
            <a:picLocks noChangeAspect="1"/>
          </p:cNvPicPr>
          <p:nvPr/>
        </p:nvPicPr>
        <p:blipFill>
          <a:blip r:embed="rId117" cstate="print">
            <a:extLst>
              <a:ext uri="{28A0092B-C50C-407E-A947-70E740481C1C}">
                <a14:useLocalDpi xmlns:a14="http://schemas.microsoft.com/office/drawing/2010/main" val="0"/>
              </a:ext>
            </a:extLst>
          </a:blip>
          <a:stretch>
            <a:fillRect/>
          </a:stretch>
        </p:blipFill>
        <p:spPr>
          <a:xfrm>
            <a:off x="17828843" y="3676288"/>
            <a:ext cx="4925136" cy="6566848"/>
          </a:xfrm>
          <a:prstGeom prst="rect">
            <a:avLst/>
          </a:prstGeom>
        </p:spPr>
      </p:pic>
      <p:sp>
        <p:nvSpPr>
          <p:cNvPr id="234" name="TextBox 233">
            <a:extLst>
              <a:ext uri="{FF2B5EF4-FFF2-40B4-BE49-F238E27FC236}">
                <a16:creationId xmlns:a16="http://schemas.microsoft.com/office/drawing/2014/main" id="{0CBC7796-AAAE-F005-0C5D-8C64C99B3087}"/>
              </a:ext>
            </a:extLst>
          </p:cNvPr>
          <p:cNvSpPr txBox="1"/>
          <p:nvPr/>
        </p:nvSpPr>
        <p:spPr>
          <a:xfrm>
            <a:off x="17828843" y="1778000"/>
            <a:ext cx="6359433" cy="10567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de-CH" b="1" dirty="0"/>
              <a:t>Measurement </a:t>
            </a:r>
            <a:r>
              <a:rPr lang="de-CH" b="1" dirty="0" err="1"/>
              <a:t>setup</a:t>
            </a:r>
            <a:endParaRPr kumimoji="0" lang="en-CH" sz="4200" b="1" i="0" u="none" strike="noStrike" cap="none" spc="0" normalizeH="0" baseline="0" dirty="0">
              <a:ln>
                <a:noFill/>
              </a:ln>
              <a:solidFill>
                <a:srgbClr val="000000"/>
              </a:solidFill>
              <a:effectLst/>
              <a:uFillTx/>
              <a:sym typeface="Open Sans Light"/>
            </a:endParaRPr>
          </a:p>
        </p:txBody>
      </p:sp>
    </p:spTree>
    <p:extLst>
      <p:ext uri="{BB962C8B-B14F-4D97-AF65-F5344CB8AC3E}">
        <p14:creationId xmlns:p14="http://schemas.microsoft.com/office/powerpoint/2010/main" val="6649567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 presetClass="exit" presetSubtype="0" fill="hold" grpId="0" nodeType="withEffect">
                                  <p:stCondLst>
                                    <p:cond delay="0"/>
                                  </p:stCondLst>
                                  <p:childTnLst>
                                    <p:set>
                                      <p:cBhvr>
                                        <p:cTn id="40" dur="1" fill="hold">
                                          <p:stCondLst>
                                            <p:cond delay="0"/>
                                          </p:stCondLst>
                                        </p:cTn>
                                        <p:tgtEl>
                                          <p:spTgt spid="2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2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ourse goals"/>
          <p:cNvSpPr>
            <a:spLocks noGrp="1"/>
          </p:cNvSpPr>
          <p:nvPr>
            <p:ph type="title"/>
          </p:nvPr>
        </p:nvSpPr>
        <p:spPr>
          <a:prstGeom prst="rect">
            <a:avLst/>
          </a:prstGeom>
        </p:spPr>
        <p:txBody>
          <a:bodyPr/>
          <a:lstStyle/>
          <a:p>
            <a:r>
              <a:rPr lang="en-US" dirty="0"/>
              <a:t>Signal to detect pinch</a:t>
            </a:r>
          </a:p>
        </p:txBody>
      </p:sp>
      <p:sp>
        <p:nvSpPr>
          <p:cNvPr id="252" name="by the end of the term, you will…"/>
          <p:cNvSpPr>
            <a:spLocks noGrp="1"/>
          </p:cNvSpPr>
          <p:nvPr>
            <p:ph type="body" idx="1"/>
          </p:nvPr>
        </p:nvSpPr>
        <p:spPr>
          <a:prstGeom prst="rect">
            <a:avLst/>
          </a:prstGeom>
        </p:spPr>
        <p:txBody>
          <a:bodyPr/>
          <a:lstStyle/>
          <a:p>
            <a:r>
              <a:rPr lang="de-CH" dirty="0"/>
              <a:t>10 kHz Sampling rate</a:t>
            </a:r>
          </a:p>
          <a:p>
            <a:r>
              <a:rPr lang="de-CH" dirty="0"/>
              <a:t>FFT </a:t>
            </a:r>
            <a:r>
              <a:rPr lang="de-CH" dirty="0" err="1"/>
              <a:t>with</a:t>
            </a:r>
            <a:r>
              <a:rPr lang="de-CH" dirty="0"/>
              <a:t> 128 </a:t>
            </a:r>
            <a:r>
              <a:rPr lang="de-CH" dirty="0" err="1"/>
              <a:t>samples</a:t>
            </a:r>
            <a:endParaRPr lang="de-CH" dirty="0"/>
          </a:p>
          <a:p>
            <a:r>
              <a:rPr lang="en-GB" dirty="0"/>
              <a:t>No clear frequency which increases during pinching</a:t>
            </a:r>
          </a:p>
          <a:p>
            <a:r>
              <a:rPr lang="en-GB" dirty="0"/>
              <a:t>The touch detection signal is the average of the FFT coefficients except for the first coefficient</a:t>
            </a:r>
            <a:endParaRPr dirty="0"/>
          </a:p>
        </p:txBody>
      </p:sp>
      <p:sp>
        <p:nvSpPr>
          <p:cNvPr id="253" name="Slide Number"/>
          <p:cNvSpPr>
            <a:spLocks noGrp="1"/>
          </p:cNvSpPr>
          <p:nvPr>
            <p:ph type="sldNum" sz="quarter" idx="2"/>
          </p:nvPr>
        </p:nvSpPr>
        <p:spPr>
          <a:xfrm>
            <a:off x="23925224" y="13093700"/>
            <a:ext cx="331776" cy="6223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5" name="Picture 4">
            <a:extLst>
              <a:ext uri="{FF2B5EF4-FFF2-40B4-BE49-F238E27FC236}">
                <a16:creationId xmlns:a16="http://schemas.microsoft.com/office/drawing/2014/main" id="{28E9EC1B-A01D-A668-6C31-C68D0C11ECE3}"/>
              </a:ext>
            </a:extLst>
          </p:cNvPr>
          <p:cNvPicPr>
            <a:picLocks noChangeAspect="1"/>
          </p:cNvPicPr>
          <p:nvPr/>
        </p:nvPicPr>
        <p:blipFill>
          <a:blip r:embed="rId3"/>
          <a:stretch>
            <a:fillRect/>
          </a:stretch>
        </p:blipFill>
        <p:spPr>
          <a:xfrm>
            <a:off x="14296570" y="888999"/>
            <a:ext cx="9202057" cy="6901543"/>
          </a:xfrm>
          <a:prstGeom prst="rect">
            <a:avLst/>
          </a:prstGeom>
        </p:spPr>
      </p:pic>
    </p:spTree>
    <p:extLst>
      <p:ext uri="{BB962C8B-B14F-4D97-AF65-F5344CB8AC3E}">
        <p14:creationId xmlns:p14="http://schemas.microsoft.com/office/powerpoint/2010/main" val="258899555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E5E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Open Sans Light"/>
        <a:ea typeface="Open Sans Light"/>
        <a:cs typeface="Open Sans Light"/>
      </a:majorFont>
      <a:minorFont>
        <a:latin typeface="Open Sans Light"/>
        <a:ea typeface="Open Sans Light"/>
        <a:cs typeface="Open Sans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5D5D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E5E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40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Open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1748</Words>
  <Application>Microsoft Office PowerPoint</Application>
  <PresentationFormat>Custom</PresentationFormat>
  <Paragraphs>162</Paragraphs>
  <Slides>16</Slides>
  <Notes>16</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Cambria Math</vt:lpstr>
      <vt:lpstr>Gill Sans</vt:lpstr>
      <vt:lpstr>Montserrat Light</vt:lpstr>
      <vt:lpstr>Open Sans</vt:lpstr>
      <vt:lpstr>Open Sans Light</vt:lpstr>
      <vt:lpstr>White</vt:lpstr>
      <vt:lpstr>ElectroRing Active electrical sensing</vt:lpstr>
      <vt:lpstr>Motivation – Imaginary phone</vt:lpstr>
      <vt:lpstr>Prior work - ActiTouch</vt:lpstr>
      <vt:lpstr>Prior work - ActiTouch</vt:lpstr>
      <vt:lpstr>Prior work - ElectroRing</vt:lpstr>
      <vt:lpstr>Prior work - ElectroRing</vt:lpstr>
      <vt:lpstr>Hardware and Software</vt:lpstr>
      <vt:lpstr>Signal to detect pinch</vt:lpstr>
      <vt:lpstr>Signal to detect pinch</vt:lpstr>
      <vt:lpstr>Evaluation</vt:lpstr>
      <vt:lpstr>SNR results</vt:lpstr>
      <vt:lpstr>Latency results</vt:lpstr>
      <vt:lpstr>PowerPoint Presentation</vt:lpstr>
      <vt:lpstr>Replica vs Original</vt:lpstr>
      <vt:lpstr>Electrical scheme of AES</vt:lpstr>
      <vt:lpstr>Latency without 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Wrapping it up</dc:title>
  <cp:lastModifiedBy>Ulrich Zwingli</cp:lastModifiedBy>
  <cp:revision>21</cp:revision>
  <cp:lastPrinted>2022-08-30T10:05:08Z</cp:lastPrinted>
  <dcterms:modified xsi:type="dcterms:W3CDTF">2022-08-31T11:16:11Z</dcterms:modified>
</cp:coreProperties>
</file>